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4" r:id="rId5"/>
    <p:sldId id="265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jpe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jpeg"/><Relationship Id="rId4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19.tiff"/><Relationship Id="rId7" Type="http://schemas.openxmlformats.org/officeDocument/2006/relationships/image" Target="../media/image23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テキスト ボックス 435">
            <a:extLst>
              <a:ext uri="{FF2B5EF4-FFF2-40B4-BE49-F238E27FC236}">
                <a16:creationId xmlns:a16="http://schemas.microsoft.com/office/drawing/2014/main" id="{9D4E916D-A5A3-1717-C770-48DB43DDE291}"/>
              </a:ext>
            </a:extLst>
          </p:cNvPr>
          <p:cNvSpPr txBox="1"/>
          <p:nvPr/>
        </p:nvSpPr>
        <p:spPr>
          <a:xfrm>
            <a:off x="1521988" y="6868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6A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7" name="直線コネクタ 436">
            <a:extLst>
              <a:ext uri="{FF2B5EF4-FFF2-40B4-BE49-F238E27FC236}">
                <a16:creationId xmlns:a16="http://schemas.microsoft.com/office/drawing/2014/main" id="{A3E232B8-F173-36B0-676A-F7D6F105BFDC}"/>
              </a:ext>
            </a:extLst>
          </p:cNvPr>
          <p:cNvCxnSpPr>
            <a:cxnSpLocks/>
          </p:cNvCxnSpPr>
          <p:nvPr/>
        </p:nvCxnSpPr>
        <p:spPr>
          <a:xfrm>
            <a:off x="1513177" y="1808280"/>
            <a:ext cx="1019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テキスト ボックス 437">
            <a:extLst>
              <a:ext uri="{FF2B5EF4-FFF2-40B4-BE49-F238E27FC236}">
                <a16:creationId xmlns:a16="http://schemas.microsoft.com/office/drawing/2014/main" id="{E8C8BF8A-F011-8D5E-50C5-F9919E4054D4}"/>
              </a:ext>
            </a:extLst>
          </p:cNvPr>
          <p:cNvSpPr txBox="1"/>
          <p:nvPr/>
        </p:nvSpPr>
        <p:spPr>
          <a:xfrm>
            <a:off x="1109367" y="1667076"/>
            <a:ext cx="580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39" name="直線コネクタ 438">
            <a:extLst>
              <a:ext uri="{FF2B5EF4-FFF2-40B4-BE49-F238E27FC236}">
                <a16:creationId xmlns:a16="http://schemas.microsoft.com/office/drawing/2014/main" id="{3CCA050F-51AD-EEA4-D30D-D343FB1220F0}"/>
              </a:ext>
            </a:extLst>
          </p:cNvPr>
          <p:cNvCxnSpPr>
            <a:cxnSpLocks/>
          </p:cNvCxnSpPr>
          <p:nvPr/>
        </p:nvCxnSpPr>
        <p:spPr>
          <a:xfrm>
            <a:off x="1514041" y="4076653"/>
            <a:ext cx="1166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" name="テキスト ボックス 439">
            <a:extLst>
              <a:ext uri="{FF2B5EF4-FFF2-40B4-BE49-F238E27FC236}">
                <a16:creationId xmlns:a16="http://schemas.microsoft.com/office/drawing/2014/main" id="{D4C1F0C8-F5A3-BC1C-B25C-DE78787CDF02}"/>
              </a:ext>
            </a:extLst>
          </p:cNvPr>
          <p:cNvSpPr txBox="1"/>
          <p:nvPr/>
        </p:nvSpPr>
        <p:spPr>
          <a:xfrm>
            <a:off x="1126560" y="3939611"/>
            <a:ext cx="509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1" name="直線コネクタ 440">
            <a:extLst>
              <a:ext uri="{FF2B5EF4-FFF2-40B4-BE49-F238E27FC236}">
                <a16:creationId xmlns:a16="http://schemas.microsoft.com/office/drawing/2014/main" id="{7A4EDEFE-5FE6-4BEF-AAB4-ADCFDFED21DD}"/>
              </a:ext>
            </a:extLst>
          </p:cNvPr>
          <p:cNvCxnSpPr>
            <a:cxnSpLocks/>
          </p:cNvCxnSpPr>
          <p:nvPr/>
        </p:nvCxnSpPr>
        <p:spPr>
          <a:xfrm>
            <a:off x="1496369" y="1343188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2" name="テキスト ボックス 441">
            <a:extLst>
              <a:ext uri="{FF2B5EF4-FFF2-40B4-BE49-F238E27FC236}">
                <a16:creationId xmlns:a16="http://schemas.microsoft.com/office/drawing/2014/main" id="{3EF3325B-B1E4-0DAA-73CB-A5154C45B49B}"/>
              </a:ext>
            </a:extLst>
          </p:cNvPr>
          <p:cNvSpPr txBox="1"/>
          <p:nvPr/>
        </p:nvSpPr>
        <p:spPr>
          <a:xfrm>
            <a:off x="1192705" y="1189862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3" name="直線コネクタ 442">
            <a:extLst>
              <a:ext uri="{FF2B5EF4-FFF2-40B4-BE49-F238E27FC236}">
                <a16:creationId xmlns:a16="http://schemas.microsoft.com/office/drawing/2014/main" id="{F12BE4CC-616D-5C38-4710-51EFB955AE7D}"/>
              </a:ext>
            </a:extLst>
          </p:cNvPr>
          <p:cNvCxnSpPr>
            <a:cxnSpLocks/>
          </p:cNvCxnSpPr>
          <p:nvPr/>
        </p:nvCxnSpPr>
        <p:spPr>
          <a:xfrm>
            <a:off x="1503788" y="4569012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4" name="テキスト ボックス 443">
            <a:extLst>
              <a:ext uri="{FF2B5EF4-FFF2-40B4-BE49-F238E27FC236}">
                <a16:creationId xmlns:a16="http://schemas.microsoft.com/office/drawing/2014/main" id="{182099F0-14E6-D5D4-1CE8-39993816EAFF}"/>
              </a:ext>
            </a:extLst>
          </p:cNvPr>
          <p:cNvSpPr txBox="1"/>
          <p:nvPr/>
        </p:nvSpPr>
        <p:spPr>
          <a:xfrm>
            <a:off x="1200124" y="4425846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5" name="直線コネクタ 444">
            <a:extLst>
              <a:ext uri="{FF2B5EF4-FFF2-40B4-BE49-F238E27FC236}">
                <a16:creationId xmlns:a16="http://schemas.microsoft.com/office/drawing/2014/main" id="{CAAFE1D8-8748-72F5-532B-48D43916B0CD}"/>
              </a:ext>
            </a:extLst>
          </p:cNvPr>
          <p:cNvCxnSpPr>
            <a:cxnSpLocks/>
          </p:cNvCxnSpPr>
          <p:nvPr/>
        </p:nvCxnSpPr>
        <p:spPr>
          <a:xfrm>
            <a:off x="1496065" y="1172783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6" name="テキスト ボックス 445">
            <a:extLst>
              <a:ext uri="{FF2B5EF4-FFF2-40B4-BE49-F238E27FC236}">
                <a16:creationId xmlns:a16="http://schemas.microsoft.com/office/drawing/2014/main" id="{972A956C-D104-5BCA-9F61-9FB7BB1B11AD}"/>
              </a:ext>
            </a:extLst>
          </p:cNvPr>
          <p:cNvSpPr txBox="1"/>
          <p:nvPr/>
        </p:nvSpPr>
        <p:spPr>
          <a:xfrm>
            <a:off x="1188729" y="1029617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7" name="直線コネクタ 446">
            <a:extLst>
              <a:ext uri="{FF2B5EF4-FFF2-40B4-BE49-F238E27FC236}">
                <a16:creationId xmlns:a16="http://schemas.microsoft.com/office/drawing/2014/main" id="{CCA52413-4B24-E21A-52CA-B0D7D533744A}"/>
              </a:ext>
            </a:extLst>
          </p:cNvPr>
          <p:cNvCxnSpPr>
            <a:cxnSpLocks/>
          </p:cNvCxnSpPr>
          <p:nvPr/>
        </p:nvCxnSpPr>
        <p:spPr>
          <a:xfrm>
            <a:off x="1496065" y="1058555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8" name="テキスト ボックス 447">
            <a:extLst>
              <a:ext uri="{FF2B5EF4-FFF2-40B4-BE49-F238E27FC236}">
                <a16:creationId xmlns:a16="http://schemas.microsoft.com/office/drawing/2014/main" id="{42C2853E-5AB3-C4AF-F4BA-25F84C67107D}"/>
              </a:ext>
            </a:extLst>
          </p:cNvPr>
          <p:cNvSpPr txBox="1"/>
          <p:nvPr/>
        </p:nvSpPr>
        <p:spPr>
          <a:xfrm>
            <a:off x="1188729" y="925549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9" name="直線コネクタ 448">
            <a:extLst>
              <a:ext uri="{FF2B5EF4-FFF2-40B4-BE49-F238E27FC236}">
                <a16:creationId xmlns:a16="http://schemas.microsoft.com/office/drawing/2014/main" id="{6E674745-B4A3-5473-B0A1-51D4E6C296C5}"/>
              </a:ext>
            </a:extLst>
          </p:cNvPr>
          <p:cNvCxnSpPr>
            <a:cxnSpLocks/>
          </p:cNvCxnSpPr>
          <p:nvPr/>
        </p:nvCxnSpPr>
        <p:spPr>
          <a:xfrm>
            <a:off x="1492049" y="5256172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テキスト ボックス 449">
            <a:extLst>
              <a:ext uri="{FF2B5EF4-FFF2-40B4-BE49-F238E27FC236}">
                <a16:creationId xmlns:a16="http://schemas.microsoft.com/office/drawing/2014/main" id="{460792B5-4F6B-A32F-EA06-A35B93B8A718}"/>
              </a:ext>
            </a:extLst>
          </p:cNvPr>
          <p:cNvSpPr txBox="1"/>
          <p:nvPr/>
        </p:nvSpPr>
        <p:spPr>
          <a:xfrm>
            <a:off x="1188385" y="5113006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51" name="直線コネクタ 450">
            <a:extLst>
              <a:ext uri="{FF2B5EF4-FFF2-40B4-BE49-F238E27FC236}">
                <a16:creationId xmlns:a16="http://schemas.microsoft.com/office/drawing/2014/main" id="{2D5B8BC4-6963-B5B1-92F1-9F8CB263A3DB}"/>
              </a:ext>
            </a:extLst>
          </p:cNvPr>
          <p:cNvCxnSpPr>
            <a:cxnSpLocks/>
          </p:cNvCxnSpPr>
          <p:nvPr/>
        </p:nvCxnSpPr>
        <p:spPr>
          <a:xfrm>
            <a:off x="1491745" y="5094075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" name="テキスト ボックス 451">
            <a:extLst>
              <a:ext uri="{FF2B5EF4-FFF2-40B4-BE49-F238E27FC236}">
                <a16:creationId xmlns:a16="http://schemas.microsoft.com/office/drawing/2014/main" id="{181D7F13-5FC1-ED10-0D98-2A14118661F5}"/>
              </a:ext>
            </a:extLst>
          </p:cNvPr>
          <p:cNvSpPr txBox="1"/>
          <p:nvPr/>
        </p:nvSpPr>
        <p:spPr>
          <a:xfrm>
            <a:off x="1184409" y="4981389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53" name="直線コネクタ 452">
            <a:extLst>
              <a:ext uri="{FF2B5EF4-FFF2-40B4-BE49-F238E27FC236}">
                <a16:creationId xmlns:a16="http://schemas.microsoft.com/office/drawing/2014/main" id="{7CDB788F-2E37-649F-D369-0266E6064743}"/>
              </a:ext>
            </a:extLst>
          </p:cNvPr>
          <p:cNvCxnSpPr>
            <a:cxnSpLocks/>
          </p:cNvCxnSpPr>
          <p:nvPr/>
        </p:nvCxnSpPr>
        <p:spPr>
          <a:xfrm>
            <a:off x="1509961" y="4415514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4" name="テキスト ボックス 453">
            <a:extLst>
              <a:ext uri="{FF2B5EF4-FFF2-40B4-BE49-F238E27FC236}">
                <a16:creationId xmlns:a16="http://schemas.microsoft.com/office/drawing/2014/main" id="{9549048F-2FC3-6C32-E5D0-C48BDF503DF0}"/>
              </a:ext>
            </a:extLst>
          </p:cNvPr>
          <p:cNvSpPr txBox="1"/>
          <p:nvPr/>
        </p:nvSpPr>
        <p:spPr>
          <a:xfrm>
            <a:off x="1127729" y="4272348"/>
            <a:ext cx="501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</a:p>
        </p:txBody>
      </p:sp>
      <p:cxnSp>
        <p:nvCxnSpPr>
          <p:cNvPr id="455" name="直線コネクタ 454">
            <a:extLst>
              <a:ext uri="{FF2B5EF4-FFF2-40B4-BE49-F238E27FC236}">
                <a16:creationId xmlns:a16="http://schemas.microsoft.com/office/drawing/2014/main" id="{A04883CD-C406-4E09-240B-06847C23E797}"/>
              </a:ext>
            </a:extLst>
          </p:cNvPr>
          <p:cNvCxnSpPr>
            <a:cxnSpLocks/>
          </p:cNvCxnSpPr>
          <p:nvPr/>
        </p:nvCxnSpPr>
        <p:spPr>
          <a:xfrm>
            <a:off x="1492620" y="4993292"/>
            <a:ext cx="1182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6" name="テキスト ボックス 455">
            <a:extLst>
              <a:ext uri="{FF2B5EF4-FFF2-40B4-BE49-F238E27FC236}">
                <a16:creationId xmlns:a16="http://schemas.microsoft.com/office/drawing/2014/main" id="{E682DEA5-C9AF-F6FB-E374-4853403A90EE}"/>
              </a:ext>
            </a:extLst>
          </p:cNvPr>
          <p:cNvSpPr txBox="1"/>
          <p:nvPr/>
        </p:nvSpPr>
        <p:spPr>
          <a:xfrm>
            <a:off x="1185284" y="4850126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57" name="テキスト ボックス 456">
            <a:extLst>
              <a:ext uri="{FF2B5EF4-FFF2-40B4-BE49-F238E27FC236}">
                <a16:creationId xmlns:a16="http://schemas.microsoft.com/office/drawing/2014/main" id="{CFB6B4DE-83FE-3270-65D4-A754436892BF}"/>
              </a:ext>
            </a:extLst>
          </p:cNvPr>
          <p:cNvSpPr txBox="1"/>
          <p:nvPr/>
        </p:nvSpPr>
        <p:spPr>
          <a:xfrm>
            <a:off x="4858763" y="5176112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8" name="テキスト ボックス 457">
            <a:extLst>
              <a:ext uri="{FF2B5EF4-FFF2-40B4-BE49-F238E27FC236}">
                <a16:creationId xmlns:a16="http://schemas.microsoft.com/office/drawing/2014/main" id="{B6CA8478-E474-27D3-4D57-5C0CF73FF377}"/>
              </a:ext>
            </a:extLst>
          </p:cNvPr>
          <p:cNvSpPr txBox="1"/>
          <p:nvPr/>
        </p:nvSpPr>
        <p:spPr>
          <a:xfrm>
            <a:off x="4858763" y="4093934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9" name="テキスト ボックス 458">
            <a:extLst>
              <a:ext uri="{FF2B5EF4-FFF2-40B4-BE49-F238E27FC236}">
                <a16:creationId xmlns:a16="http://schemas.microsoft.com/office/drawing/2014/main" id="{A2D05B54-4EA9-51D5-F4FF-5AD5B15684DA}"/>
              </a:ext>
            </a:extLst>
          </p:cNvPr>
          <p:cNvSpPr txBox="1"/>
          <p:nvPr/>
        </p:nvSpPr>
        <p:spPr>
          <a:xfrm>
            <a:off x="4858763" y="4476105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テキスト ボックス 459">
            <a:extLst>
              <a:ext uri="{FF2B5EF4-FFF2-40B4-BE49-F238E27FC236}">
                <a16:creationId xmlns:a16="http://schemas.microsoft.com/office/drawing/2014/main" id="{C829C9A0-4363-429D-6A52-0A172746F93F}"/>
              </a:ext>
            </a:extLst>
          </p:cNvPr>
          <p:cNvSpPr txBox="1"/>
          <p:nvPr/>
        </p:nvSpPr>
        <p:spPr>
          <a:xfrm>
            <a:off x="4858763" y="1772268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1" name="テキスト ボックス 460">
            <a:extLst>
              <a:ext uri="{FF2B5EF4-FFF2-40B4-BE49-F238E27FC236}">
                <a16:creationId xmlns:a16="http://schemas.microsoft.com/office/drawing/2014/main" id="{B1D2AE4A-643E-D5FE-E6A4-B75FB299656A}"/>
              </a:ext>
            </a:extLst>
          </p:cNvPr>
          <p:cNvSpPr txBox="1"/>
          <p:nvPr/>
        </p:nvSpPr>
        <p:spPr>
          <a:xfrm>
            <a:off x="4858764" y="1263411"/>
            <a:ext cx="979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2" name="直線コネクタ 461">
            <a:extLst>
              <a:ext uri="{FF2B5EF4-FFF2-40B4-BE49-F238E27FC236}">
                <a16:creationId xmlns:a16="http://schemas.microsoft.com/office/drawing/2014/main" id="{B320AB20-42F7-47B1-0FF2-E3889427DB0A}"/>
              </a:ext>
            </a:extLst>
          </p:cNvPr>
          <p:cNvCxnSpPr>
            <a:cxnSpLocks/>
          </p:cNvCxnSpPr>
          <p:nvPr/>
        </p:nvCxnSpPr>
        <p:spPr>
          <a:xfrm>
            <a:off x="1521988" y="2469576"/>
            <a:ext cx="1019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3" name="テキスト ボックス 462">
            <a:extLst>
              <a:ext uri="{FF2B5EF4-FFF2-40B4-BE49-F238E27FC236}">
                <a16:creationId xmlns:a16="http://schemas.microsoft.com/office/drawing/2014/main" id="{433F0CF2-6498-6A5C-9BF6-288DAE8DE0F4}"/>
              </a:ext>
            </a:extLst>
          </p:cNvPr>
          <p:cNvSpPr txBox="1"/>
          <p:nvPr/>
        </p:nvSpPr>
        <p:spPr>
          <a:xfrm>
            <a:off x="1118178" y="2318212"/>
            <a:ext cx="580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245</a:t>
            </a:r>
          </a:p>
        </p:txBody>
      </p:sp>
      <p:sp>
        <p:nvSpPr>
          <p:cNvPr id="464" name="テキスト ボックス 463">
            <a:extLst>
              <a:ext uri="{FF2B5EF4-FFF2-40B4-BE49-F238E27FC236}">
                <a16:creationId xmlns:a16="http://schemas.microsoft.com/office/drawing/2014/main" id="{55C899BE-249D-16AA-DFF3-BA64B6D4351E}"/>
              </a:ext>
            </a:extLst>
          </p:cNvPr>
          <p:cNvSpPr txBox="1"/>
          <p:nvPr/>
        </p:nvSpPr>
        <p:spPr>
          <a:xfrm>
            <a:off x="4858763" y="2396541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ATAD5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5" name="テキスト ボックス 464">
            <a:extLst>
              <a:ext uri="{FF2B5EF4-FFF2-40B4-BE49-F238E27FC236}">
                <a16:creationId xmlns:a16="http://schemas.microsoft.com/office/drawing/2014/main" id="{FF1E76C7-B01C-64D1-33EA-1D1B47248530}"/>
              </a:ext>
            </a:extLst>
          </p:cNvPr>
          <p:cNvSpPr txBox="1"/>
          <p:nvPr/>
        </p:nvSpPr>
        <p:spPr>
          <a:xfrm>
            <a:off x="4858763" y="3414255"/>
            <a:ext cx="743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6" name="直線コネクタ 465">
            <a:extLst>
              <a:ext uri="{FF2B5EF4-FFF2-40B4-BE49-F238E27FC236}">
                <a16:creationId xmlns:a16="http://schemas.microsoft.com/office/drawing/2014/main" id="{DDDA9DB2-5D2C-CA6C-3C5D-711AC9802894}"/>
              </a:ext>
            </a:extLst>
          </p:cNvPr>
          <p:cNvCxnSpPr>
            <a:cxnSpLocks/>
          </p:cNvCxnSpPr>
          <p:nvPr/>
        </p:nvCxnSpPr>
        <p:spPr>
          <a:xfrm>
            <a:off x="1512204" y="3457973"/>
            <a:ext cx="1166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7" name="テキスト ボックス 466">
            <a:extLst>
              <a:ext uri="{FF2B5EF4-FFF2-40B4-BE49-F238E27FC236}">
                <a16:creationId xmlns:a16="http://schemas.microsoft.com/office/drawing/2014/main" id="{25B7F083-B808-AD0F-3F0E-B08DE8D5D9A8}"/>
              </a:ext>
            </a:extLst>
          </p:cNvPr>
          <p:cNvSpPr txBox="1"/>
          <p:nvPr/>
        </p:nvSpPr>
        <p:spPr>
          <a:xfrm>
            <a:off x="1202872" y="3310771"/>
            <a:ext cx="431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468" name="図 467">
            <a:extLst>
              <a:ext uri="{FF2B5EF4-FFF2-40B4-BE49-F238E27FC236}">
                <a16:creationId xmlns:a16="http://schemas.microsoft.com/office/drawing/2014/main" id="{D8EC4FCA-A20B-4E28-C58C-E7F98235A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3006" r="52712" b="58692"/>
          <a:stretch/>
        </p:blipFill>
        <p:spPr>
          <a:xfrm>
            <a:off x="1631339" y="3905200"/>
            <a:ext cx="3136539" cy="1726655"/>
          </a:xfrm>
          <a:prstGeom prst="rect">
            <a:avLst/>
          </a:prstGeom>
        </p:spPr>
      </p:pic>
      <p:pic>
        <p:nvPicPr>
          <p:cNvPr id="469" name="図 468">
            <a:extLst>
              <a:ext uri="{FF2B5EF4-FFF2-40B4-BE49-F238E27FC236}">
                <a16:creationId xmlns:a16="http://schemas.microsoft.com/office/drawing/2014/main" id="{689A08B0-1AAB-7A8F-5A2A-B667E58770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8" t="19956" r="789" b="59760"/>
          <a:stretch/>
        </p:blipFill>
        <p:spPr>
          <a:xfrm>
            <a:off x="1623920" y="683223"/>
            <a:ext cx="3143957" cy="914384"/>
          </a:xfrm>
          <a:prstGeom prst="rect">
            <a:avLst/>
          </a:prstGeom>
        </p:spPr>
      </p:pic>
      <p:pic>
        <p:nvPicPr>
          <p:cNvPr id="470" name="図 469">
            <a:extLst>
              <a:ext uri="{FF2B5EF4-FFF2-40B4-BE49-F238E27FC236}">
                <a16:creationId xmlns:a16="http://schemas.microsoft.com/office/drawing/2014/main" id="{7BF8BF17-66DF-51D4-15E7-3DE697B323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3" t="1341" r="83099" b="53090"/>
          <a:stretch/>
        </p:blipFill>
        <p:spPr>
          <a:xfrm rot="5400000">
            <a:off x="2876353" y="310966"/>
            <a:ext cx="523303" cy="3014622"/>
          </a:xfrm>
          <a:prstGeom prst="rect">
            <a:avLst/>
          </a:prstGeom>
        </p:spPr>
      </p:pic>
      <p:pic>
        <p:nvPicPr>
          <p:cNvPr id="471" name="図 470">
            <a:extLst>
              <a:ext uri="{FF2B5EF4-FFF2-40B4-BE49-F238E27FC236}">
                <a16:creationId xmlns:a16="http://schemas.microsoft.com/office/drawing/2014/main" id="{0CFBBD8E-FC92-0A84-10E3-A71B21DA1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1" t="55657" r="4001" b="2129"/>
          <a:stretch/>
        </p:blipFill>
        <p:spPr>
          <a:xfrm rot="5400000">
            <a:off x="2828759" y="2062439"/>
            <a:ext cx="738017" cy="2895100"/>
          </a:xfrm>
          <a:prstGeom prst="rect">
            <a:avLst/>
          </a:prstGeom>
        </p:spPr>
      </p:pic>
      <p:pic>
        <p:nvPicPr>
          <p:cNvPr id="472" name="図 471">
            <a:extLst>
              <a:ext uri="{FF2B5EF4-FFF2-40B4-BE49-F238E27FC236}">
                <a16:creationId xmlns:a16="http://schemas.microsoft.com/office/drawing/2014/main" id="{148153C2-FAA6-9375-5C3E-39F0D73E6B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52745" r="64915" b="1588"/>
          <a:stretch/>
        </p:blipFill>
        <p:spPr>
          <a:xfrm rot="5400000">
            <a:off x="2883653" y="945980"/>
            <a:ext cx="636493" cy="3131954"/>
          </a:xfrm>
          <a:prstGeom prst="rect">
            <a:avLst/>
          </a:prstGeom>
        </p:spPr>
      </p:pic>
      <p:sp>
        <p:nvSpPr>
          <p:cNvPr id="473" name="正方形/長方形 472">
            <a:extLst>
              <a:ext uri="{FF2B5EF4-FFF2-40B4-BE49-F238E27FC236}">
                <a16:creationId xmlns:a16="http://schemas.microsoft.com/office/drawing/2014/main" id="{3D8C5C27-FEEA-2160-150D-DB05167DF94A}"/>
              </a:ext>
            </a:extLst>
          </p:cNvPr>
          <p:cNvSpPr/>
          <p:nvPr/>
        </p:nvSpPr>
        <p:spPr>
          <a:xfrm>
            <a:off x="1750218" y="4991576"/>
            <a:ext cx="2895100" cy="4890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4" name="正方形/長方形 473">
            <a:extLst>
              <a:ext uri="{FF2B5EF4-FFF2-40B4-BE49-F238E27FC236}">
                <a16:creationId xmlns:a16="http://schemas.microsoft.com/office/drawing/2014/main" id="{E6D24986-4E29-E90C-E3BE-66D7A145ABC4}"/>
              </a:ext>
            </a:extLst>
          </p:cNvPr>
          <p:cNvSpPr/>
          <p:nvPr/>
        </p:nvSpPr>
        <p:spPr>
          <a:xfrm>
            <a:off x="1750218" y="4335078"/>
            <a:ext cx="2895100" cy="4431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5" name="正方形/長方形 474">
            <a:extLst>
              <a:ext uri="{FF2B5EF4-FFF2-40B4-BE49-F238E27FC236}">
                <a16:creationId xmlns:a16="http://schemas.microsoft.com/office/drawing/2014/main" id="{E880188E-D09C-D563-E350-7FC4E406C8CE}"/>
              </a:ext>
            </a:extLst>
          </p:cNvPr>
          <p:cNvSpPr/>
          <p:nvPr/>
        </p:nvSpPr>
        <p:spPr>
          <a:xfrm>
            <a:off x="1757636" y="3937122"/>
            <a:ext cx="2887682" cy="3215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6" name="正方形/長方形 475">
            <a:extLst>
              <a:ext uri="{FF2B5EF4-FFF2-40B4-BE49-F238E27FC236}">
                <a16:creationId xmlns:a16="http://schemas.microsoft.com/office/drawing/2014/main" id="{CEC97E57-0C90-53B5-CBBC-24CA58A3CFA7}"/>
              </a:ext>
            </a:extLst>
          </p:cNvPr>
          <p:cNvSpPr/>
          <p:nvPr/>
        </p:nvSpPr>
        <p:spPr>
          <a:xfrm>
            <a:off x="1757636" y="3357477"/>
            <a:ext cx="2887682" cy="3343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7" name="正方形/長方形 476">
            <a:extLst>
              <a:ext uri="{FF2B5EF4-FFF2-40B4-BE49-F238E27FC236}">
                <a16:creationId xmlns:a16="http://schemas.microsoft.com/office/drawing/2014/main" id="{E84996F0-E336-0805-DDB5-652941E0D49D}"/>
              </a:ext>
            </a:extLst>
          </p:cNvPr>
          <p:cNvSpPr/>
          <p:nvPr/>
        </p:nvSpPr>
        <p:spPr>
          <a:xfrm>
            <a:off x="1750216" y="2393609"/>
            <a:ext cx="2895101" cy="2287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8" name="正方形/長方形 477">
            <a:extLst>
              <a:ext uri="{FF2B5EF4-FFF2-40B4-BE49-F238E27FC236}">
                <a16:creationId xmlns:a16="http://schemas.microsoft.com/office/drawing/2014/main" id="{243496BF-39FD-767B-F372-EC1C67CA08E7}"/>
              </a:ext>
            </a:extLst>
          </p:cNvPr>
          <p:cNvSpPr/>
          <p:nvPr/>
        </p:nvSpPr>
        <p:spPr>
          <a:xfrm>
            <a:off x="1750216" y="1680285"/>
            <a:ext cx="2895100" cy="3228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9" name="正方形/長方形 478">
            <a:extLst>
              <a:ext uri="{FF2B5EF4-FFF2-40B4-BE49-F238E27FC236}">
                <a16:creationId xmlns:a16="http://schemas.microsoft.com/office/drawing/2014/main" id="{737135C1-6807-F334-9F9A-4F9BBC38A33B}"/>
              </a:ext>
            </a:extLst>
          </p:cNvPr>
          <p:cNvSpPr/>
          <p:nvPr/>
        </p:nvSpPr>
        <p:spPr>
          <a:xfrm>
            <a:off x="1783403" y="1014025"/>
            <a:ext cx="2903750" cy="4890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0" name="図 129" descr="ダイアグラム&#10;&#10;自動的に生成された説明">
            <a:extLst>
              <a:ext uri="{FF2B5EF4-FFF2-40B4-BE49-F238E27FC236}">
                <a16:creationId xmlns:a16="http://schemas.microsoft.com/office/drawing/2014/main" id="{D3FA6AE9-7F09-19EE-960A-FDF4C6162D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7" t="-110" r="62017" b="78703"/>
          <a:stretch/>
        </p:blipFill>
        <p:spPr>
          <a:xfrm rot="5400000">
            <a:off x="1230102" y="4801987"/>
            <a:ext cx="764475" cy="2154355"/>
          </a:xfrm>
          <a:prstGeom prst="rect">
            <a:avLst/>
          </a:prstGeom>
          <a:ln w="19050">
            <a:noFill/>
          </a:ln>
        </p:spPr>
      </p:pic>
      <p:pic>
        <p:nvPicPr>
          <p:cNvPr id="131" name="図 130" descr="ダイアグラム&#10;&#10;自動的に生成された説明">
            <a:extLst>
              <a:ext uri="{FF2B5EF4-FFF2-40B4-BE49-F238E27FC236}">
                <a16:creationId xmlns:a16="http://schemas.microsoft.com/office/drawing/2014/main" id="{3537DEAB-725F-C5CA-6837-C1FC85200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0" t="76843" r="20439" b="2103"/>
          <a:stretch/>
        </p:blipFill>
        <p:spPr>
          <a:xfrm rot="16200000">
            <a:off x="1206020" y="2179702"/>
            <a:ext cx="813885" cy="2153111"/>
          </a:xfrm>
          <a:prstGeom prst="rect">
            <a:avLst/>
          </a:prstGeom>
          <a:ln w="19050">
            <a:noFill/>
          </a:ln>
        </p:spPr>
      </p:pic>
      <p:pic>
        <p:nvPicPr>
          <p:cNvPr id="132" name="図 131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445B824F-A253-826C-7F60-6DF469001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78" t="75952" r="3320" b="3740"/>
          <a:stretch/>
        </p:blipFill>
        <p:spPr>
          <a:xfrm rot="16200000">
            <a:off x="1291909" y="3156752"/>
            <a:ext cx="626922" cy="2168298"/>
          </a:xfrm>
          <a:prstGeom prst="rect">
            <a:avLst/>
          </a:prstGeom>
          <a:ln w="19050">
            <a:noFill/>
          </a:ln>
        </p:spPr>
      </p:pic>
      <p:pic>
        <p:nvPicPr>
          <p:cNvPr id="133" name="図 132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635E09CE-916A-6342-7841-26FA154BA9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2" t="881" r="81926" b="78496"/>
          <a:stretch/>
        </p:blipFill>
        <p:spPr>
          <a:xfrm rot="5400000">
            <a:off x="1228727" y="3915839"/>
            <a:ext cx="764476" cy="2157103"/>
          </a:xfrm>
          <a:prstGeom prst="rect">
            <a:avLst/>
          </a:prstGeom>
          <a:ln w="19050">
            <a:noFill/>
          </a:ln>
        </p:spPr>
      </p:pic>
      <p:pic>
        <p:nvPicPr>
          <p:cNvPr id="134" name="図 133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9C6A2CEC-7151-6E73-AC06-14FD7D543C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18818" r="92447" b="60125"/>
          <a:stretch/>
        </p:blipFill>
        <p:spPr>
          <a:xfrm rot="5400000">
            <a:off x="1380418" y="731321"/>
            <a:ext cx="465089" cy="2153110"/>
          </a:xfrm>
          <a:prstGeom prst="rect">
            <a:avLst/>
          </a:prstGeom>
          <a:ln w="19050">
            <a:noFill/>
          </a:ln>
        </p:spPr>
      </p:pic>
      <p:pic>
        <p:nvPicPr>
          <p:cNvPr id="135" name="図 134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17431B9E-01CC-5810-6E88-02E827478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2" t="18815" r="64615" b="59829"/>
          <a:stretch/>
        </p:blipFill>
        <p:spPr>
          <a:xfrm rot="5400000">
            <a:off x="1155771" y="-114077"/>
            <a:ext cx="914384" cy="2153110"/>
          </a:xfrm>
          <a:prstGeom prst="rect">
            <a:avLst/>
          </a:prstGeom>
          <a:ln w="19050">
            <a:noFill/>
          </a:ln>
        </p:spPr>
      </p:pic>
      <p:pic>
        <p:nvPicPr>
          <p:cNvPr id="136" name="図 135" descr="ダイアグラム&#10;&#10;自動的に生成された説明">
            <a:extLst>
              <a:ext uri="{FF2B5EF4-FFF2-40B4-BE49-F238E27FC236}">
                <a16:creationId xmlns:a16="http://schemas.microsoft.com/office/drawing/2014/main" id="{9245A179-9A94-32CA-D099-B57A33571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9" t="57834" r="6631" b="21110"/>
          <a:stretch/>
        </p:blipFill>
        <p:spPr>
          <a:xfrm rot="16200000">
            <a:off x="1352359" y="1387974"/>
            <a:ext cx="521208" cy="2153110"/>
          </a:xfrm>
          <a:prstGeom prst="rect">
            <a:avLst/>
          </a:prstGeom>
          <a:ln w="19050">
            <a:noFill/>
          </a:ln>
        </p:spPr>
      </p:pic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5C0DDAED-4624-ECB7-3CCF-4AAC6C9217FD}"/>
              </a:ext>
            </a:extLst>
          </p:cNvPr>
          <p:cNvSpPr txBox="1"/>
          <p:nvPr/>
        </p:nvSpPr>
        <p:spPr>
          <a:xfrm>
            <a:off x="2670971" y="3123165"/>
            <a:ext cx="813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F9AAD386-48AE-6D4D-3B31-5C60048C7997}"/>
              </a:ext>
            </a:extLst>
          </p:cNvPr>
          <p:cNvSpPr txBox="1"/>
          <p:nvPr/>
        </p:nvSpPr>
        <p:spPr>
          <a:xfrm>
            <a:off x="2670971" y="4095601"/>
            <a:ext cx="832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0FEE4DA4-1C51-27FA-EDDE-3911BF2C3606}"/>
              </a:ext>
            </a:extLst>
          </p:cNvPr>
          <p:cNvSpPr txBox="1"/>
          <p:nvPr/>
        </p:nvSpPr>
        <p:spPr>
          <a:xfrm>
            <a:off x="2670971" y="4866090"/>
            <a:ext cx="813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CF6981E5-652A-A48A-F974-4461CC89550D}"/>
              </a:ext>
            </a:extLst>
          </p:cNvPr>
          <p:cNvSpPr txBox="1"/>
          <p:nvPr/>
        </p:nvSpPr>
        <p:spPr>
          <a:xfrm>
            <a:off x="2670970" y="2243422"/>
            <a:ext cx="77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BDC0E65A-6AF2-6705-D9A8-8D5AEC18F5F1}"/>
              </a:ext>
            </a:extLst>
          </p:cNvPr>
          <p:cNvSpPr txBox="1"/>
          <p:nvPr/>
        </p:nvSpPr>
        <p:spPr>
          <a:xfrm>
            <a:off x="2670970" y="5778981"/>
            <a:ext cx="474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B061802D-EE1D-C598-0FC6-0B2DB9DA034E}"/>
              </a:ext>
            </a:extLst>
          </p:cNvPr>
          <p:cNvSpPr txBox="1"/>
          <p:nvPr/>
        </p:nvSpPr>
        <p:spPr>
          <a:xfrm>
            <a:off x="2670970" y="865460"/>
            <a:ext cx="1125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4A3ECBAB-31CB-7694-7585-FF8CD07AB1B2}"/>
              </a:ext>
            </a:extLst>
          </p:cNvPr>
          <p:cNvSpPr txBox="1"/>
          <p:nvPr/>
        </p:nvSpPr>
        <p:spPr>
          <a:xfrm>
            <a:off x="2670970" y="1703127"/>
            <a:ext cx="77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ATAD5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F2C39093-E856-291F-99E9-7E800A85C99A}"/>
              </a:ext>
            </a:extLst>
          </p:cNvPr>
          <p:cNvSpPr txBox="1"/>
          <p:nvPr/>
        </p:nvSpPr>
        <p:spPr>
          <a:xfrm>
            <a:off x="-36419" y="2243496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5" name="直線コネクタ 144">
            <a:extLst>
              <a:ext uri="{FF2B5EF4-FFF2-40B4-BE49-F238E27FC236}">
                <a16:creationId xmlns:a16="http://schemas.microsoft.com/office/drawing/2014/main" id="{BEB162A3-56B4-6F68-5CD9-EB04AC910946}"/>
              </a:ext>
            </a:extLst>
          </p:cNvPr>
          <p:cNvCxnSpPr>
            <a:cxnSpLocks/>
          </p:cNvCxnSpPr>
          <p:nvPr/>
        </p:nvCxnSpPr>
        <p:spPr>
          <a:xfrm>
            <a:off x="363712" y="327990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F92EC502-0365-02E5-C79E-3DB28C07F14D}"/>
              </a:ext>
            </a:extLst>
          </p:cNvPr>
          <p:cNvSpPr txBox="1"/>
          <p:nvPr/>
        </p:nvSpPr>
        <p:spPr>
          <a:xfrm>
            <a:off x="63994" y="492898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DD99A321-522A-844C-0A51-9FA4D6A0436E}"/>
              </a:ext>
            </a:extLst>
          </p:cNvPr>
          <p:cNvSpPr txBox="1"/>
          <p:nvPr/>
        </p:nvSpPr>
        <p:spPr>
          <a:xfrm>
            <a:off x="-39554" y="4100643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8" name="直線コネクタ 147">
            <a:extLst>
              <a:ext uri="{FF2B5EF4-FFF2-40B4-BE49-F238E27FC236}">
                <a16:creationId xmlns:a16="http://schemas.microsoft.com/office/drawing/2014/main" id="{C5C5C989-D5A4-12EF-7355-9ADAF18CDEA4}"/>
              </a:ext>
            </a:extLst>
          </p:cNvPr>
          <p:cNvCxnSpPr>
            <a:cxnSpLocks/>
          </p:cNvCxnSpPr>
          <p:nvPr/>
        </p:nvCxnSpPr>
        <p:spPr>
          <a:xfrm>
            <a:off x="356148" y="425657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コネクタ 148">
            <a:extLst>
              <a:ext uri="{FF2B5EF4-FFF2-40B4-BE49-F238E27FC236}">
                <a16:creationId xmlns:a16="http://schemas.microsoft.com/office/drawing/2014/main" id="{E495715A-BED0-DC4E-4B78-2499BF0C5085}"/>
              </a:ext>
            </a:extLst>
          </p:cNvPr>
          <p:cNvCxnSpPr>
            <a:cxnSpLocks/>
          </p:cNvCxnSpPr>
          <p:nvPr/>
        </p:nvCxnSpPr>
        <p:spPr>
          <a:xfrm>
            <a:off x="362906" y="239932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7B07307D-FA06-19E9-EAC6-590A64B4BB5B}"/>
              </a:ext>
            </a:extLst>
          </p:cNvPr>
          <p:cNvSpPr txBox="1"/>
          <p:nvPr/>
        </p:nvSpPr>
        <p:spPr>
          <a:xfrm>
            <a:off x="65745" y="103178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290DCA74-A85B-0B00-266E-44319F3D4DA6}"/>
              </a:ext>
            </a:extLst>
          </p:cNvPr>
          <p:cNvSpPr txBox="1"/>
          <p:nvPr/>
        </p:nvSpPr>
        <p:spPr>
          <a:xfrm>
            <a:off x="66860" y="68074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2" name="テキスト ボックス 151">
            <a:extLst>
              <a:ext uri="{FF2B5EF4-FFF2-40B4-BE49-F238E27FC236}">
                <a16:creationId xmlns:a16="http://schemas.microsoft.com/office/drawing/2014/main" id="{5A0F7DD3-31C5-F204-24A7-F8A43DC4BE8C}"/>
              </a:ext>
            </a:extLst>
          </p:cNvPr>
          <p:cNvSpPr txBox="1"/>
          <p:nvPr/>
        </p:nvSpPr>
        <p:spPr>
          <a:xfrm>
            <a:off x="66303" y="5052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53" name="直線コネクタ 152">
            <a:extLst>
              <a:ext uri="{FF2B5EF4-FFF2-40B4-BE49-F238E27FC236}">
                <a16:creationId xmlns:a16="http://schemas.microsoft.com/office/drawing/2014/main" id="{F4A5C74A-70E2-87CF-49DB-19B47DA859C4}"/>
              </a:ext>
            </a:extLst>
          </p:cNvPr>
          <p:cNvCxnSpPr>
            <a:cxnSpLocks/>
          </p:cNvCxnSpPr>
          <p:nvPr/>
        </p:nvCxnSpPr>
        <p:spPr>
          <a:xfrm>
            <a:off x="363641" y="118395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>
            <a:extLst>
              <a:ext uri="{FF2B5EF4-FFF2-40B4-BE49-F238E27FC236}">
                <a16:creationId xmlns:a16="http://schemas.microsoft.com/office/drawing/2014/main" id="{DABE7D81-2817-D0ED-A700-300F982D3FB3}"/>
              </a:ext>
            </a:extLst>
          </p:cNvPr>
          <p:cNvCxnSpPr>
            <a:cxnSpLocks/>
          </p:cNvCxnSpPr>
          <p:nvPr/>
        </p:nvCxnSpPr>
        <p:spPr>
          <a:xfrm>
            <a:off x="363640" y="848027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線コネクタ 154">
            <a:extLst>
              <a:ext uri="{FF2B5EF4-FFF2-40B4-BE49-F238E27FC236}">
                <a16:creationId xmlns:a16="http://schemas.microsoft.com/office/drawing/2014/main" id="{CF0759CA-AC1A-4FB8-4ACD-5A705EBD5691}"/>
              </a:ext>
            </a:extLst>
          </p:cNvPr>
          <p:cNvCxnSpPr>
            <a:cxnSpLocks/>
          </p:cNvCxnSpPr>
          <p:nvPr/>
        </p:nvCxnSpPr>
        <p:spPr>
          <a:xfrm>
            <a:off x="363640" y="66653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テキスト ボックス 155">
            <a:extLst>
              <a:ext uri="{FF2B5EF4-FFF2-40B4-BE49-F238E27FC236}">
                <a16:creationId xmlns:a16="http://schemas.microsoft.com/office/drawing/2014/main" id="{CC4C711F-F07A-6AF5-9EFC-631446616986}"/>
              </a:ext>
            </a:extLst>
          </p:cNvPr>
          <p:cNvSpPr txBox="1"/>
          <p:nvPr/>
        </p:nvSpPr>
        <p:spPr>
          <a:xfrm>
            <a:off x="66292" y="311742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57" name="直線コネクタ 156">
            <a:extLst>
              <a:ext uri="{FF2B5EF4-FFF2-40B4-BE49-F238E27FC236}">
                <a16:creationId xmlns:a16="http://schemas.microsoft.com/office/drawing/2014/main" id="{66E358AA-5B4A-A7F4-D553-3149DF4B3230}"/>
              </a:ext>
            </a:extLst>
          </p:cNvPr>
          <p:cNvCxnSpPr>
            <a:cxnSpLocks/>
          </p:cNvCxnSpPr>
          <p:nvPr/>
        </p:nvCxnSpPr>
        <p:spPr>
          <a:xfrm>
            <a:off x="363629" y="508720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ED36AF88-12E2-4D01-0764-B1F18E2A468C}"/>
              </a:ext>
            </a:extLst>
          </p:cNvPr>
          <p:cNvSpPr txBox="1"/>
          <p:nvPr/>
        </p:nvSpPr>
        <p:spPr>
          <a:xfrm>
            <a:off x="-38756" y="4770594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59" name="直線コネクタ 158">
            <a:extLst>
              <a:ext uri="{FF2B5EF4-FFF2-40B4-BE49-F238E27FC236}">
                <a16:creationId xmlns:a16="http://schemas.microsoft.com/office/drawing/2014/main" id="{754BD9C4-27F8-9D81-FEBD-F3CC3E354E4B}"/>
              </a:ext>
            </a:extLst>
          </p:cNvPr>
          <p:cNvCxnSpPr>
            <a:cxnSpLocks/>
          </p:cNvCxnSpPr>
          <p:nvPr/>
        </p:nvCxnSpPr>
        <p:spPr>
          <a:xfrm>
            <a:off x="356946" y="492652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線コネクタ 159">
            <a:extLst>
              <a:ext uri="{FF2B5EF4-FFF2-40B4-BE49-F238E27FC236}">
                <a16:creationId xmlns:a16="http://schemas.microsoft.com/office/drawing/2014/main" id="{6A51C4A4-91D6-E028-AB73-A0876A6B75B7}"/>
              </a:ext>
            </a:extLst>
          </p:cNvPr>
          <p:cNvCxnSpPr>
            <a:cxnSpLocks/>
          </p:cNvCxnSpPr>
          <p:nvPr/>
        </p:nvCxnSpPr>
        <p:spPr>
          <a:xfrm>
            <a:off x="365526" y="594364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テキスト ボックス 160">
            <a:extLst>
              <a:ext uri="{FF2B5EF4-FFF2-40B4-BE49-F238E27FC236}">
                <a16:creationId xmlns:a16="http://schemas.microsoft.com/office/drawing/2014/main" id="{B4DEDE89-FB54-E2D2-1BF9-56C0E6053589}"/>
              </a:ext>
            </a:extLst>
          </p:cNvPr>
          <p:cNvSpPr txBox="1"/>
          <p:nvPr/>
        </p:nvSpPr>
        <p:spPr>
          <a:xfrm>
            <a:off x="68106" y="578116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90BD0ACD-EF3E-5F74-4038-4F0CF126E70D}"/>
              </a:ext>
            </a:extLst>
          </p:cNvPr>
          <p:cNvSpPr txBox="1"/>
          <p:nvPr/>
        </p:nvSpPr>
        <p:spPr>
          <a:xfrm>
            <a:off x="-31280" y="1693167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63" name="直線コネクタ 162">
            <a:extLst>
              <a:ext uri="{FF2B5EF4-FFF2-40B4-BE49-F238E27FC236}">
                <a16:creationId xmlns:a16="http://schemas.microsoft.com/office/drawing/2014/main" id="{1F336B7C-81EE-59FA-1CA7-9B8B86BC1548}"/>
              </a:ext>
            </a:extLst>
          </p:cNvPr>
          <p:cNvCxnSpPr>
            <a:cxnSpLocks/>
          </p:cNvCxnSpPr>
          <p:nvPr/>
        </p:nvCxnSpPr>
        <p:spPr>
          <a:xfrm>
            <a:off x="368045" y="184899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CFE787DC-BA7B-B9E6-B5DD-D7E714504F87}"/>
              </a:ext>
            </a:extLst>
          </p:cNvPr>
          <p:cNvSpPr/>
          <p:nvPr/>
        </p:nvSpPr>
        <p:spPr>
          <a:xfrm>
            <a:off x="746521" y="672197"/>
            <a:ext cx="1719064" cy="6943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65" name="正方形/長方形 164">
            <a:extLst>
              <a:ext uri="{FF2B5EF4-FFF2-40B4-BE49-F238E27FC236}">
                <a16:creationId xmlns:a16="http://schemas.microsoft.com/office/drawing/2014/main" id="{A3DCED6E-A2F8-F698-DD65-74DB9FCF9B80}"/>
              </a:ext>
            </a:extLst>
          </p:cNvPr>
          <p:cNvSpPr/>
          <p:nvPr/>
        </p:nvSpPr>
        <p:spPr>
          <a:xfrm>
            <a:off x="799027" y="1662036"/>
            <a:ext cx="1666558" cy="37168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99CDAA78-D041-54C9-8031-91CF99D9A94C}"/>
              </a:ext>
            </a:extLst>
          </p:cNvPr>
          <p:cNvSpPr/>
          <p:nvPr/>
        </p:nvSpPr>
        <p:spPr>
          <a:xfrm>
            <a:off x="800332" y="2222249"/>
            <a:ext cx="1666558" cy="37168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67" name="正方形/長方形 166">
            <a:extLst>
              <a:ext uri="{FF2B5EF4-FFF2-40B4-BE49-F238E27FC236}">
                <a16:creationId xmlns:a16="http://schemas.microsoft.com/office/drawing/2014/main" id="{CB110A64-F6F1-CDF2-99C6-6545FEBBE5AA}"/>
              </a:ext>
            </a:extLst>
          </p:cNvPr>
          <p:cNvSpPr/>
          <p:nvPr/>
        </p:nvSpPr>
        <p:spPr>
          <a:xfrm>
            <a:off x="799027" y="3094060"/>
            <a:ext cx="1666558" cy="37168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F8E46BAA-93A2-A68F-A562-9892A6C001A3}"/>
              </a:ext>
            </a:extLst>
          </p:cNvPr>
          <p:cNvSpPr/>
          <p:nvPr/>
        </p:nvSpPr>
        <p:spPr>
          <a:xfrm>
            <a:off x="772091" y="4055055"/>
            <a:ext cx="1666558" cy="37168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E5622585-B3AB-5601-DB8F-3947106AC901}"/>
              </a:ext>
            </a:extLst>
          </p:cNvPr>
          <p:cNvSpPr/>
          <p:nvPr/>
        </p:nvSpPr>
        <p:spPr>
          <a:xfrm>
            <a:off x="760611" y="4802178"/>
            <a:ext cx="1704973" cy="4307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7A563E0D-B732-8E47-995D-3F45AAFFCF28}"/>
              </a:ext>
            </a:extLst>
          </p:cNvPr>
          <p:cNvSpPr/>
          <p:nvPr/>
        </p:nvSpPr>
        <p:spPr>
          <a:xfrm>
            <a:off x="746520" y="5718352"/>
            <a:ext cx="1719063" cy="4100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11419821-39C9-D04F-ADC7-419ADDC97B7F}"/>
              </a:ext>
            </a:extLst>
          </p:cNvPr>
          <p:cNvSpPr txBox="1"/>
          <p:nvPr/>
        </p:nvSpPr>
        <p:spPr>
          <a:xfrm>
            <a:off x="521220" y="38626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6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F9F2F0EA-40A2-EA7F-A05A-4DABEFCBC1B3}"/>
              </a:ext>
            </a:extLst>
          </p:cNvPr>
          <p:cNvSpPr txBox="1"/>
          <p:nvPr/>
        </p:nvSpPr>
        <p:spPr>
          <a:xfrm>
            <a:off x="3770005" y="634067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3" name="図 172" descr="ダイアグラム&#10;&#10;自動的に生成された説明">
            <a:extLst>
              <a:ext uri="{FF2B5EF4-FFF2-40B4-BE49-F238E27FC236}">
                <a16:creationId xmlns:a16="http://schemas.microsoft.com/office/drawing/2014/main" id="{4663AE64-7C84-0E21-0264-22214667B8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6" t="30899" r="18682" b="35415"/>
          <a:stretch/>
        </p:blipFill>
        <p:spPr>
          <a:xfrm rot="16200000">
            <a:off x="4565437" y="653288"/>
            <a:ext cx="870099" cy="2310170"/>
          </a:xfrm>
          <a:prstGeom prst="rect">
            <a:avLst/>
          </a:prstGeom>
          <a:ln w="12700">
            <a:noFill/>
          </a:ln>
        </p:spPr>
      </p:pic>
      <p:pic>
        <p:nvPicPr>
          <p:cNvPr id="174" name="図 173" descr="ダイアグラム&#10;&#10;自動的に生成された説明">
            <a:extLst>
              <a:ext uri="{FF2B5EF4-FFF2-40B4-BE49-F238E27FC236}">
                <a16:creationId xmlns:a16="http://schemas.microsoft.com/office/drawing/2014/main" id="{ED3531DF-6DFC-93C9-D31A-0173962DB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53" t="31732" r="6015" b="35283"/>
          <a:stretch/>
        </p:blipFill>
        <p:spPr>
          <a:xfrm rot="16200000">
            <a:off x="4757933" y="2945072"/>
            <a:ext cx="485118" cy="2310167"/>
          </a:xfrm>
          <a:prstGeom prst="rect">
            <a:avLst/>
          </a:prstGeom>
          <a:ln w="12700">
            <a:noFill/>
          </a:ln>
        </p:spPr>
      </p:pic>
      <p:pic>
        <p:nvPicPr>
          <p:cNvPr id="175" name="図 174" descr="建物, ストリート, 市, 背の高い が含まれている画像&#10;&#10;自動的に生成された説明">
            <a:extLst>
              <a:ext uri="{FF2B5EF4-FFF2-40B4-BE49-F238E27FC236}">
                <a16:creationId xmlns:a16="http://schemas.microsoft.com/office/drawing/2014/main" id="{19B65C68-E2ED-494F-B74F-ECD91CF84E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5" t="206" r="64406" b="65496"/>
          <a:stretch/>
        </p:blipFill>
        <p:spPr>
          <a:xfrm rot="5400000">
            <a:off x="4709260" y="3734910"/>
            <a:ext cx="582459" cy="2310167"/>
          </a:xfrm>
          <a:prstGeom prst="rect">
            <a:avLst/>
          </a:prstGeom>
          <a:ln w="12700">
            <a:noFill/>
          </a:ln>
        </p:spPr>
      </p:pic>
      <p:pic>
        <p:nvPicPr>
          <p:cNvPr id="176" name="図 175" descr="ダイアグラム&#10;&#10;自動的に生成された説明">
            <a:extLst>
              <a:ext uri="{FF2B5EF4-FFF2-40B4-BE49-F238E27FC236}">
                <a16:creationId xmlns:a16="http://schemas.microsoft.com/office/drawing/2014/main" id="{045F3EBC-07F6-B31C-A15E-213D646BAB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04" t="31812" r="3696" b="35441"/>
          <a:stretch/>
        </p:blipFill>
        <p:spPr>
          <a:xfrm rot="16200000">
            <a:off x="4867748" y="2270117"/>
            <a:ext cx="265489" cy="2310168"/>
          </a:xfrm>
          <a:prstGeom prst="rect">
            <a:avLst/>
          </a:prstGeom>
          <a:ln w="12700">
            <a:noFill/>
          </a:ln>
        </p:spPr>
      </p:pic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D1F8ADD6-9942-106B-9F36-53E1DB4CCDBD}"/>
              </a:ext>
            </a:extLst>
          </p:cNvPr>
          <p:cNvSpPr txBox="1"/>
          <p:nvPr/>
        </p:nvSpPr>
        <p:spPr>
          <a:xfrm>
            <a:off x="3387469" y="179701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8" name="直線コネクタ 177">
            <a:extLst>
              <a:ext uri="{FF2B5EF4-FFF2-40B4-BE49-F238E27FC236}">
                <a16:creationId xmlns:a16="http://schemas.microsoft.com/office/drawing/2014/main" id="{54E48D41-263C-0861-D0B2-6808A204E7F0}"/>
              </a:ext>
            </a:extLst>
          </p:cNvPr>
          <p:cNvCxnSpPr>
            <a:cxnSpLocks/>
          </p:cNvCxnSpPr>
          <p:nvPr/>
        </p:nvCxnSpPr>
        <p:spPr>
          <a:xfrm>
            <a:off x="3707514" y="1937176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4C0CE7A2-FE41-D02C-F23E-E5BE0A875586}"/>
              </a:ext>
            </a:extLst>
          </p:cNvPr>
          <p:cNvSpPr txBox="1"/>
          <p:nvPr/>
        </p:nvSpPr>
        <p:spPr>
          <a:xfrm>
            <a:off x="3381504" y="481231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0" name="直線コネクタ 179">
            <a:extLst>
              <a:ext uri="{FF2B5EF4-FFF2-40B4-BE49-F238E27FC236}">
                <a16:creationId xmlns:a16="http://schemas.microsoft.com/office/drawing/2014/main" id="{080EB2AE-C432-3414-272C-3E7CD9C67AA1}"/>
              </a:ext>
            </a:extLst>
          </p:cNvPr>
          <p:cNvCxnSpPr>
            <a:cxnSpLocks/>
          </p:cNvCxnSpPr>
          <p:nvPr/>
        </p:nvCxnSpPr>
        <p:spPr>
          <a:xfrm>
            <a:off x="3693865" y="340886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線コネクタ 180">
            <a:extLst>
              <a:ext uri="{FF2B5EF4-FFF2-40B4-BE49-F238E27FC236}">
                <a16:creationId xmlns:a16="http://schemas.microsoft.com/office/drawing/2014/main" id="{A3F0398F-04B6-63EC-A5CD-34DDE21B738A}"/>
              </a:ext>
            </a:extLst>
          </p:cNvPr>
          <p:cNvCxnSpPr>
            <a:cxnSpLocks/>
          </p:cNvCxnSpPr>
          <p:nvPr/>
        </p:nvCxnSpPr>
        <p:spPr>
          <a:xfrm>
            <a:off x="3699400" y="4955624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78282661-4955-DE51-DE11-ABE73DC775E1}"/>
              </a:ext>
            </a:extLst>
          </p:cNvPr>
          <p:cNvSpPr txBox="1"/>
          <p:nvPr/>
        </p:nvSpPr>
        <p:spPr>
          <a:xfrm>
            <a:off x="3315383" y="3274257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245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テキスト ボックス 182">
            <a:extLst>
              <a:ext uri="{FF2B5EF4-FFF2-40B4-BE49-F238E27FC236}">
                <a16:creationId xmlns:a16="http://schemas.microsoft.com/office/drawing/2014/main" id="{A200931D-C724-F4D6-CE0B-1F0D6DD92243}"/>
              </a:ext>
            </a:extLst>
          </p:cNvPr>
          <p:cNvSpPr txBox="1"/>
          <p:nvPr/>
        </p:nvSpPr>
        <p:spPr>
          <a:xfrm>
            <a:off x="3388881" y="168162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4" name="直線コネクタ 183">
            <a:extLst>
              <a:ext uri="{FF2B5EF4-FFF2-40B4-BE49-F238E27FC236}">
                <a16:creationId xmlns:a16="http://schemas.microsoft.com/office/drawing/2014/main" id="{E71C9E1F-3028-3F56-4538-8A0C6657EFCA}"/>
              </a:ext>
            </a:extLst>
          </p:cNvPr>
          <p:cNvCxnSpPr>
            <a:cxnSpLocks/>
          </p:cNvCxnSpPr>
          <p:nvPr/>
        </p:nvCxnSpPr>
        <p:spPr>
          <a:xfrm>
            <a:off x="3708926" y="1791306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DB73C972-A515-BE0E-9CFC-1954497BDB61}"/>
              </a:ext>
            </a:extLst>
          </p:cNvPr>
          <p:cNvSpPr txBox="1"/>
          <p:nvPr/>
        </p:nvSpPr>
        <p:spPr>
          <a:xfrm>
            <a:off x="3388426" y="150467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6" name="直線コネクタ 185">
            <a:extLst>
              <a:ext uri="{FF2B5EF4-FFF2-40B4-BE49-F238E27FC236}">
                <a16:creationId xmlns:a16="http://schemas.microsoft.com/office/drawing/2014/main" id="{8418F84A-692C-BE62-383E-605FD3CE1F9E}"/>
              </a:ext>
            </a:extLst>
          </p:cNvPr>
          <p:cNvCxnSpPr>
            <a:cxnSpLocks/>
          </p:cNvCxnSpPr>
          <p:nvPr/>
        </p:nvCxnSpPr>
        <p:spPr>
          <a:xfrm>
            <a:off x="3708471" y="1654996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線コネクタ 186">
            <a:extLst>
              <a:ext uri="{FF2B5EF4-FFF2-40B4-BE49-F238E27FC236}">
                <a16:creationId xmlns:a16="http://schemas.microsoft.com/office/drawing/2014/main" id="{AF1A5723-ED8B-86E2-673D-1683DA9FA99D}"/>
              </a:ext>
            </a:extLst>
          </p:cNvPr>
          <p:cNvCxnSpPr>
            <a:cxnSpLocks/>
          </p:cNvCxnSpPr>
          <p:nvPr/>
        </p:nvCxnSpPr>
        <p:spPr>
          <a:xfrm>
            <a:off x="3705434" y="404523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テキスト ボックス 187">
            <a:extLst>
              <a:ext uri="{FF2B5EF4-FFF2-40B4-BE49-F238E27FC236}">
                <a16:creationId xmlns:a16="http://schemas.microsoft.com/office/drawing/2014/main" id="{64A42A5E-08A3-B244-778D-5307347F2E52}"/>
              </a:ext>
            </a:extLst>
          </p:cNvPr>
          <p:cNvSpPr txBox="1"/>
          <p:nvPr/>
        </p:nvSpPr>
        <p:spPr>
          <a:xfrm>
            <a:off x="3326952" y="389031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テキスト ボックス 188">
            <a:extLst>
              <a:ext uri="{FF2B5EF4-FFF2-40B4-BE49-F238E27FC236}">
                <a16:creationId xmlns:a16="http://schemas.microsoft.com/office/drawing/2014/main" id="{8BA4AEDB-E5E1-C062-1269-ACA1E53C4A16}"/>
              </a:ext>
            </a:extLst>
          </p:cNvPr>
          <p:cNvSpPr txBox="1"/>
          <p:nvPr/>
        </p:nvSpPr>
        <p:spPr>
          <a:xfrm>
            <a:off x="6187094" y="3292456"/>
            <a:ext cx="679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ATAD5</a:t>
            </a:r>
            <a:endParaRPr kumimoji="1" lang="ja-JP" altLang="en-US" sz="1200" dirty="0"/>
          </a:p>
        </p:txBody>
      </p:sp>
      <p:sp>
        <p:nvSpPr>
          <p:cNvPr id="190" name="テキスト ボックス 189">
            <a:extLst>
              <a:ext uri="{FF2B5EF4-FFF2-40B4-BE49-F238E27FC236}">
                <a16:creationId xmlns:a16="http://schemas.microsoft.com/office/drawing/2014/main" id="{70B05FF4-5CED-D1E0-60B9-C361CC8D08F3}"/>
              </a:ext>
            </a:extLst>
          </p:cNvPr>
          <p:cNvSpPr txBox="1"/>
          <p:nvPr/>
        </p:nvSpPr>
        <p:spPr>
          <a:xfrm>
            <a:off x="6177152" y="4779803"/>
            <a:ext cx="385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H3</a:t>
            </a:r>
            <a:endParaRPr kumimoji="1" lang="ja-JP" altLang="en-US" sz="1200" dirty="0"/>
          </a:p>
        </p:txBody>
      </p:sp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id="{1C5C44F0-B88E-76AD-69C3-90058E70D3ED}"/>
              </a:ext>
            </a:extLst>
          </p:cNvPr>
          <p:cNvSpPr txBox="1"/>
          <p:nvPr/>
        </p:nvSpPr>
        <p:spPr>
          <a:xfrm>
            <a:off x="6204711" y="3977248"/>
            <a:ext cx="580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USP7</a:t>
            </a:r>
            <a:endParaRPr kumimoji="1" lang="ja-JP" altLang="en-US" sz="1200" dirty="0"/>
          </a:p>
        </p:txBody>
      </p:sp>
      <p:sp>
        <p:nvSpPr>
          <p:cNvPr id="192" name="テキスト ボックス 191">
            <a:extLst>
              <a:ext uri="{FF2B5EF4-FFF2-40B4-BE49-F238E27FC236}">
                <a16:creationId xmlns:a16="http://schemas.microsoft.com/office/drawing/2014/main" id="{0D3BD7EA-42FA-6326-24CC-EDFEEB4667A4}"/>
              </a:ext>
            </a:extLst>
          </p:cNvPr>
          <p:cNvSpPr txBox="1"/>
          <p:nvPr/>
        </p:nvSpPr>
        <p:spPr>
          <a:xfrm>
            <a:off x="6173597" y="1745702"/>
            <a:ext cx="647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PAF15</a:t>
            </a:r>
            <a:endParaRPr kumimoji="1" lang="ja-JP" altLang="en-US" sz="1200" dirty="0"/>
          </a:p>
        </p:txBody>
      </p:sp>
      <p:pic>
        <p:nvPicPr>
          <p:cNvPr id="193" name="図 192" descr="建物, ギター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F79B2DE4-AD96-33BE-8CCF-BE6139DD6FF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967" r="58290" b="58621"/>
          <a:stretch/>
        </p:blipFill>
        <p:spPr>
          <a:xfrm rot="5400000">
            <a:off x="4668405" y="1676475"/>
            <a:ext cx="664164" cy="2310169"/>
          </a:xfrm>
          <a:prstGeom prst="rect">
            <a:avLst/>
          </a:prstGeom>
          <a:ln w="12700">
            <a:noFill/>
          </a:ln>
        </p:spPr>
      </p:pic>
      <p:sp>
        <p:nvSpPr>
          <p:cNvPr id="194" name="テキスト ボックス 193">
            <a:extLst>
              <a:ext uri="{FF2B5EF4-FFF2-40B4-BE49-F238E27FC236}">
                <a16:creationId xmlns:a16="http://schemas.microsoft.com/office/drawing/2014/main" id="{F59ED7CC-B1B2-A7C9-886F-29D11FA98134}"/>
              </a:ext>
            </a:extLst>
          </p:cNvPr>
          <p:cNvSpPr txBox="1"/>
          <p:nvPr/>
        </p:nvSpPr>
        <p:spPr>
          <a:xfrm>
            <a:off x="3388648" y="280449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5" name="直線コネクタ 194">
            <a:extLst>
              <a:ext uri="{FF2B5EF4-FFF2-40B4-BE49-F238E27FC236}">
                <a16:creationId xmlns:a16="http://schemas.microsoft.com/office/drawing/2014/main" id="{BB46B9C6-C14F-E004-E1AD-4BF4D331443B}"/>
              </a:ext>
            </a:extLst>
          </p:cNvPr>
          <p:cNvCxnSpPr>
            <a:cxnSpLocks/>
          </p:cNvCxnSpPr>
          <p:nvPr/>
        </p:nvCxnSpPr>
        <p:spPr>
          <a:xfrm>
            <a:off x="3708693" y="2954817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テキスト ボックス 195">
            <a:extLst>
              <a:ext uri="{FF2B5EF4-FFF2-40B4-BE49-F238E27FC236}">
                <a16:creationId xmlns:a16="http://schemas.microsoft.com/office/drawing/2014/main" id="{C251483E-5610-1898-5056-E2617D855F6E}"/>
              </a:ext>
            </a:extLst>
          </p:cNvPr>
          <p:cNvSpPr txBox="1"/>
          <p:nvPr/>
        </p:nvSpPr>
        <p:spPr>
          <a:xfrm>
            <a:off x="3382916" y="265449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7" name="直線コネクタ 196">
            <a:extLst>
              <a:ext uri="{FF2B5EF4-FFF2-40B4-BE49-F238E27FC236}">
                <a16:creationId xmlns:a16="http://schemas.microsoft.com/office/drawing/2014/main" id="{B6BCBB1A-17E2-94E2-987F-F2EEBB177411}"/>
              </a:ext>
            </a:extLst>
          </p:cNvPr>
          <p:cNvCxnSpPr>
            <a:cxnSpLocks/>
          </p:cNvCxnSpPr>
          <p:nvPr/>
        </p:nvCxnSpPr>
        <p:spPr>
          <a:xfrm>
            <a:off x="3702961" y="279465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DAC015C6-2839-7663-2ACC-33285DCA2A7E}"/>
              </a:ext>
            </a:extLst>
          </p:cNvPr>
          <p:cNvSpPr txBox="1"/>
          <p:nvPr/>
        </p:nvSpPr>
        <p:spPr>
          <a:xfrm>
            <a:off x="3382461" y="2529456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9" name="直線コネクタ 198">
            <a:extLst>
              <a:ext uri="{FF2B5EF4-FFF2-40B4-BE49-F238E27FC236}">
                <a16:creationId xmlns:a16="http://schemas.microsoft.com/office/drawing/2014/main" id="{F6D43811-F989-A00A-E2B7-288661E55B06}"/>
              </a:ext>
            </a:extLst>
          </p:cNvPr>
          <p:cNvCxnSpPr>
            <a:cxnSpLocks/>
          </p:cNvCxnSpPr>
          <p:nvPr/>
        </p:nvCxnSpPr>
        <p:spPr>
          <a:xfrm>
            <a:off x="3702506" y="2679781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線コネクタ 199">
            <a:extLst>
              <a:ext uri="{FF2B5EF4-FFF2-40B4-BE49-F238E27FC236}">
                <a16:creationId xmlns:a16="http://schemas.microsoft.com/office/drawing/2014/main" id="{CC804B48-1B94-199B-48C4-A686C2A43E4C}"/>
              </a:ext>
            </a:extLst>
          </p:cNvPr>
          <p:cNvCxnSpPr>
            <a:cxnSpLocks/>
          </p:cNvCxnSpPr>
          <p:nvPr/>
        </p:nvCxnSpPr>
        <p:spPr>
          <a:xfrm>
            <a:off x="6204711" y="2612486"/>
            <a:ext cx="0" cy="47051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テキスト ボックス 200">
            <a:extLst>
              <a:ext uri="{FF2B5EF4-FFF2-40B4-BE49-F238E27FC236}">
                <a16:creationId xmlns:a16="http://schemas.microsoft.com/office/drawing/2014/main" id="{22DE2B40-7CC5-1D51-82FF-77268ED55A2A}"/>
              </a:ext>
            </a:extLst>
          </p:cNvPr>
          <p:cNvSpPr txBox="1"/>
          <p:nvPr/>
        </p:nvSpPr>
        <p:spPr>
          <a:xfrm>
            <a:off x="6204711" y="2722021"/>
            <a:ext cx="8162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IB: FLAG</a:t>
            </a:r>
            <a:endParaRPr kumimoji="1" lang="ja-JP" altLang="en-US" sz="1200" baseline="-25000" dirty="0"/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F3376AD9-B054-1602-5BA7-6F7EA5F06B2D}"/>
              </a:ext>
            </a:extLst>
          </p:cNvPr>
          <p:cNvSpPr/>
          <p:nvPr/>
        </p:nvSpPr>
        <p:spPr>
          <a:xfrm>
            <a:off x="4540095" y="4698971"/>
            <a:ext cx="1527799" cy="3985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91B109F9-C1A2-6EA3-D616-2DBF504001A3}"/>
              </a:ext>
            </a:extLst>
          </p:cNvPr>
          <p:cNvSpPr/>
          <p:nvPr/>
        </p:nvSpPr>
        <p:spPr>
          <a:xfrm>
            <a:off x="4540094" y="3930950"/>
            <a:ext cx="1527799" cy="2817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254AC3E5-E700-FCEA-FDFD-2DEF4905F1EA}"/>
              </a:ext>
            </a:extLst>
          </p:cNvPr>
          <p:cNvSpPr/>
          <p:nvPr/>
        </p:nvSpPr>
        <p:spPr>
          <a:xfrm>
            <a:off x="4540093" y="3292456"/>
            <a:ext cx="1527799" cy="2462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05" name="正方形/長方形 204">
            <a:extLst>
              <a:ext uri="{FF2B5EF4-FFF2-40B4-BE49-F238E27FC236}">
                <a16:creationId xmlns:a16="http://schemas.microsoft.com/office/drawing/2014/main" id="{C04B1392-4E7E-40B9-20D8-D75A23091837}"/>
              </a:ext>
            </a:extLst>
          </p:cNvPr>
          <p:cNvSpPr/>
          <p:nvPr/>
        </p:nvSpPr>
        <p:spPr>
          <a:xfrm>
            <a:off x="4540093" y="2543073"/>
            <a:ext cx="1527799" cy="5308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8BBA0859-D356-E2E7-AEF8-050D3910CDA6}"/>
              </a:ext>
            </a:extLst>
          </p:cNvPr>
          <p:cNvSpPr/>
          <p:nvPr/>
        </p:nvSpPr>
        <p:spPr>
          <a:xfrm>
            <a:off x="4540092" y="1592474"/>
            <a:ext cx="1527799" cy="4768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4428769E-6411-05B6-4DAF-9B947823F1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2" t="56667" r="50684" b="14424"/>
          <a:stretch/>
        </p:blipFill>
        <p:spPr>
          <a:xfrm>
            <a:off x="1980937" y="814729"/>
            <a:ext cx="2443420" cy="601410"/>
          </a:xfrm>
          <a:prstGeom prst="rect">
            <a:avLst/>
          </a:prstGeom>
          <a:ln w="12700">
            <a:noFill/>
          </a:ln>
        </p:spPr>
      </p:pic>
      <p:pic>
        <p:nvPicPr>
          <p:cNvPr id="3" name="図 2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EC58377F-A51E-A290-C8E5-6A9886C65A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4" t="19132" r="51131" b="60335"/>
          <a:stretch/>
        </p:blipFill>
        <p:spPr>
          <a:xfrm>
            <a:off x="1980942" y="3812085"/>
            <a:ext cx="2443419" cy="445478"/>
          </a:xfrm>
          <a:prstGeom prst="rect">
            <a:avLst/>
          </a:prstGeom>
          <a:ln w="12700">
            <a:noFill/>
          </a:ln>
        </p:spPr>
      </p:pic>
      <p:pic>
        <p:nvPicPr>
          <p:cNvPr id="4" name="図 3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E925EE83-B95C-9D47-7521-0997484C42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3" t="6172" r="51024" b="77818"/>
          <a:stretch/>
        </p:blipFill>
        <p:spPr>
          <a:xfrm>
            <a:off x="1980936" y="1637361"/>
            <a:ext cx="2443421" cy="344701"/>
          </a:xfrm>
          <a:prstGeom prst="rect">
            <a:avLst/>
          </a:prstGeom>
          <a:ln w="12700">
            <a:noFill/>
          </a:ln>
        </p:spPr>
      </p:pic>
      <p:pic>
        <p:nvPicPr>
          <p:cNvPr id="5" name="図 4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2EB840C8-94DF-C48D-E6A9-5F2B2151EC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0" t="29774" r="195" b="44943"/>
          <a:stretch/>
        </p:blipFill>
        <p:spPr>
          <a:xfrm>
            <a:off x="1980936" y="2203284"/>
            <a:ext cx="2443421" cy="548362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ギ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4B0F1E5F-23EF-F351-C034-F3FE9EAA30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9" t="1112" r="64393" b="64780"/>
          <a:stretch/>
        </p:blipFill>
        <p:spPr>
          <a:xfrm rot="5400000">
            <a:off x="2952251" y="1981643"/>
            <a:ext cx="500793" cy="2443420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2DE68143-019F-2BE6-1493-B6EF5903BF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6" t="60480" r="-190" b="5886"/>
          <a:stretch/>
        </p:blipFill>
        <p:spPr>
          <a:xfrm>
            <a:off x="1980942" y="4458869"/>
            <a:ext cx="2443419" cy="702182"/>
          </a:xfrm>
          <a:prstGeom prst="rect">
            <a:avLst/>
          </a:prstGeom>
          <a:ln w="12700">
            <a:noFill/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0D1951-A5C9-03B4-8A43-CB5BF9A896C0}"/>
              </a:ext>
            </a:extLst>
          </p:cNvPr>
          <p:cNvSpPr txBox="1"/>
          <p:nvPr/>
        </p:nvSpPr>
        <p:spPr>
          <a:xfrm>
            <a:off x="1398409" y="3835406"/>
            <a:ext cx="6712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0FDE6-7123-C65A-6677-9ABEE38E28AD}"/>
              </a:ext>
            </a:extLst>
          </p:cNvPr>
          <p:cNvSpPr txBox="1"/>
          <p:nvPr/>
        </p:nvSpPr>
        <p:spPr>
          <a:xfrm>
            <a:off x="1460536" y="109829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2E04854-436C-44C1-2BB9-2CABCC1E80CB}"/>
              </a:ext>
            </a:extLst>
          </p:cNvPr>
          <p:cNvSpPr txBox="1"/>
          <p:nvPr/>
        </p:nvSpPr>
        <p:spPr>
          <a:xfrm>
            <a:off x="1461651" y="94721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159736-E400-B3D8-B253-2C6FF9481896}"/>
              </a:ext>
            </a:extLst>
          </p:cNvPr>
          <p:cNvSpPr txBox="1"/>
          <p:nvPr/>
        </p:nvSpPr>
        <p:spPr>
          <a:xfrm>
            <a:off x="1399470" y="306637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13F4C06-9775-007C-D199-D46C967F3294}"/>
              </a:ext>
            </a:extLst>
          </p:cNvPr>
          <p:cNvSpPr txBox="1"/>
          <p:nvPr/>
        </p:nvSpPr>
        <p:spPr>
          <a:xfrm>
            <a:off x="1457965" y="2352289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9ACDCA-C942-2B7E-EAEC-8DE7293FFF90}"/>
              </a:ext>
            </a:extLst>
          </p:cNvPr>
          <p:cNvSpPr txBox="1"/>
          <p:nvPr/>
        </p:nvSpPr>
        <p:spPr>
          <a:xfrm>
            <a:off x="1395982" y="2214678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9096E95-07D7-8340-18BD-5250DBD322B2}"/>
              </a:ext>
            </a:extLst>
          </p:cNvPr>
          <p:cNvSpPr txBox="1"/>
          <p:nvPr/>
        </p:nvSpPr>
        <p:spPr>
          <a:xfrm>
            <a:off x="1396604" y="169248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A04FAEF-C578-3FC1-823E-342856DA09DA}"/>
              </a:ext>
            </a:extLst>
          </p:cNvPr>
          <p:cNvSpPr txBox="1"/>
          <p:nvPr/>
        </p:nvSpPr>
        <p:spPr>
          <a:xfrm>
            <a:off x="1461094" y="829053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AE4597-E0CD-FC74-2408-CDED4515EB2D}"/>
              </a:ext>
            </a:extLst>
          </p:cNvPr>
          <p:cNvSpPr txBox="1"/>
          <p:nvPr/>
        </p:nvSpPr>
        <p:spPr>
          <a:xfrm>
            <a:off x="1460831" y="475855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E0DB0955-7EEE-4837-2636-6852B618D47D}"/>
              </a:ext>
            </a:extLst>
          </p:cNvPr>
          <p:cNvCxnSpPr>
            <a:cxnSpLocks/>
          </p:cNvCxnSpPr>
          <p:nvPr/>
        </p:nvCxnSpPr>
        <p:spPr>
          <a:xfrm>
            <a:off x="1785222" y="491040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8C178FB-BF6E-B396-DF6C-C529451191A2}"/>
              </a:ext>
            </a:extLst>
          </p:cNvPr>
          <p:cNvCxnSpPr>
            <a:cxnSpLocks/>
          </p:cNvCxnSpPr>
          <p:nvPr/>
        </p:nvCxnSpPr>
        <p:spPr>
          <a:xfrm>
            <a:off x="1785222" y="24925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32C794CC-8FFB-B872-C3BB-C2C321E971D5}"/>
              </a:ext>
            </a:extLst>
          </p:cNvPr>
          <p:cNvCxnSpPr>
            <a:cxnSpLocks/>
          </p:cNvCxnSpPr>
          <p:nvPr/>
        </p:nvCxnSpPr>
        <p:spPr>
          <a:xfrm>
            <a:off x="1785222" y="235911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DDBB7679-0251-140C-A1E5-5E848A836679}"/>
              </a:ext>
            </a:extLst>
          </p:cNvPr>
          <p:cNvCxnSpPr>
            <a:cxnSpLocks/>
          </p:cNvCxnSpPr>
          <p:nvPr/>
        </p:nvCxnSpPr>
        <p:spPr>
          <a:xfrm>
            <a:off x="1785222" y="32106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AC901B6-53D9-E27E-4020-FC933BE7D77D}"/>
              </a:ext>
            </a:extLst>
          </p:cNvPr>
          <p:cNvCxnSpPr>
            <a:cxnSpLocks/>
          </p:cNvCxnSpPr>
          <p:nvPr/>
        </p:nvCxnSpPr>
        <p:spPr>
          <a:xfrm>
            <a:off x="1785222" y="183767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5565BC3-8E9E-95EE-E0F6-06DC75AAD735}"/>
              </a:ext>
            </a:extLst>
          </p:cNvPr>
          <p:cNvCxnSpPr>
            <a:cxnSpLocks/>
          </p:cNvCxnSpPr>
          <p:nvPr/>
        </p:nvCxnSpPr>
        <p:spPr>
          <a:xfrm>
            <a:off x="1785222" y="39889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A1259E27-9518-1419-9BBC-36F3270A6886}"/>
              </a:ext>
            </a:extLst>
          </p:cNvPr>
          <p:cNvCxnSpPr>
            <a:cxnSpLocks/>
          </p:cNvCxnSpPr>
          <p:nvPr/>
        </p:nvCxnSpPr>
        <p:spPr>
          <a:xfrm>
            <a:off x="1785222" y="12495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89065398-A47E-E2F4-9BC0-117EE0CB59FD}"/>
              </a:ext>
            </a:extLst>
          </p:cNvPr>
          <p:cNvCxnSpPr>
            <a:cxnSpLocks/>
          </p:cNvCxnSpPr>
          <p:nvPr/>
        </p:nvCxnSpPr>
        <p:spPr>
          <a:xfrm>
            <a:off x="1785221" y="1086787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31ACAC94-4C34-66E2-1382-874D1787EBB8}"/>
              </a:ext>
            </a:extLst>
          </p:cNvPr>
          <p:cNvCxnSpPr>
            <a:cxnSpLocks/>
          </p:cNvCxnSpPr>
          <p:nvPr/>
        </p:nvCxnSpPr>
        <p:spPr>
          <a:xfrm>
            <a:off x="1785221" y="9709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6337540-2F94-6C21-52AB-D985BA71328C}"/>
              </a:ext>
            </a:extLst>
          </p:cNvPr>
          <p:cNvSpPr txBox="1"/>
          <p:nvPr/>
        </p:nvSpPr>
        <p:spPr>
          <a:xfrm>
            <a:off x="4487572" y="1019966"/>
            <a:ext cx="642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1887E70-EC6A-9D4D-6B0B-20E756358FAE}"/>
              </a:ext>
            </a:extLst>
          </p:cNvPr>
          <p:cNvSpPr txBox="1"/>
          <p:nvPr/>
        </p:nvSpPr>
        <p:spPr>
          <a:xfrm>
            <a:off x="4487572" y="3863373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E84C335-ADF3-F316-BCCE-656B5DDBFF83}"/>
              </a:ext>
            </a:extLst>
          </p:cNvPr>
          <p:cNvSpPr txBox="1"/>
          <p:nvPr/>
        </p:nvSpPr>
        <p:spPr>
          <a:xfrm>
            <a:off x="4487572" y="3089933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5FC5142-76B9-0ACD-676E-6E309179158C}"/>
              </a:ext>
            </a:extLst>
          </p:cNvPr>
          <p:cNvSpPr txBox="1"/>
          <p:nvPr/>
        </p:nvSpPr>
        <p:spPr>
          <a:xfrm>
            <a:off x="4487572" y="2346475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EB09FDF-4C47-1824-218B-D62DE1C043B3}"/>
              </a:ext>
            </a:extLst>
          </p:cNvPr>
          <p:cNvSpPr txBox="1"/>
          <p:nvPr/>
        </p:nvSpPr>
        <p:spPr>
          <a:xfrm>
            <a:off x="4487572" y="1708962"/>
            <a:ext cx="577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ELG1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DD13CD0-75F5-3D8E-3136-B96F3B2ADCB7}"/>
              </a:ext>
            </a:extLst>
          </p:cNvPr>
          <p:cNvSpPr txBox="1"/>
          <p:nvPr/>
        </p:nvSpPr>
        <p:spPr>
          <a:xfrm>
            <a:off x="4487572" y="4799194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A73C1DFC-D564-46C6-4A52-8D2EBA7A20BD}"/>
              </a:ext>
            </a:extLst>
          </p:cNvPr>
          <p:cNvSpPr/>
          <p:nvPr/>
        </p:nvSpPr>
        <p:spPr>
          <a:xfrm>
            <a:off x="2105360" y="4771319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5204F32-F4E5-C190-2668-5677F6B70D27}"/>
              </a:ext>
            </a:extLst>
          </p:cNvPr>
          <p:cNvSpPr/>
          <p:nvPr/>
        </p:nvSpPr>
        <p:spPr>
          <a:xfrm>
            <a:off x="2105359" y="3840208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E1EDAF0B-3FF1-56D7-3A5E-77C8957CD59F}"/>
              </a:ext>
            </a:extLst>
          </p:cNvPr>
          <p:cNvSpPr/>
          <p:nvPr/>
        </p:nvSpPr>
        <p:spPr>
          <a:xfrm>
            <a:off x="2105359" y="3064096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BA12622-F862-6818-22BD-331FC5DCF264}"/>
              </a:ext>
            </a:extLst>
          </p:cNvPr>
          <p:cNvSpPr/>
          <p:nvPr/>
        </p:nvSpPr>
        <p:spPr>
          <a:xfrm>
            <a:off x="2105359" y="2299291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8C830B8-931B-A6BC-6BBB-D89F4DB593A6}"/>
              </a:ext>
            </a:extLst>
          </p:cNvPr>
          <p:cNvSpPr/>
          <p:nvPr/>
        </p:nvSpPr>
        <p:spPr>
          <a:xfrm>
            <a:off x="2105358" y="1708962"/>
            <a:ext cx="2184829" cy="2974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B683534-30A7-8B36-DAA1-2D342AC29F2D}"/>
              </a:ext>
            </a:extLst>
          </p:cNvPr>
          <p:cNvSpPr/>
          <p:nvPr/>
        </p:nvSpPr>
        <p:spPr>
          <a:xfrm>
            <a:off x="2122758" y="944870"/>
            <a:ext cx="2184829" cy="4548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D5EEC4-D476-3F22-42EF-24D78162E4B0}"/>
              </a:ext>
            </a:extLst>
          </p:cNvPr>
          <p:cNvSpPr txBox="1"/>
          <p:nvPr/>
        </p:nvSpPr>
        <p:spPr>
          <a:xfrm>
            <a:off x="2069674" y="70056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B5DCE935-232F-485B-332C-E1621A60A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9" t="57559" r="58812" b="2146"/>
          <a:stretch/>
        </p:blipFill>
        <p:spPr>
          <a:xfrm rot="5400000">
            <a:off x="2216178" y="-365871"/>
            <a:ext cx="1411953" cy="3667677"/>
          </a:xfrm>
          <a:prstGeom prst="rect">
            <a:avLst/>
          </a:prstGeom>
        </p:spPr>
      </p:pic>
      <p:pic>
        <p:nvPicPr>
          <p:cNvPr id="40" name="図 39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137FA623-DB49-4473-C644-CC7D92B88C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547" r="88102" b="62938"/>
          <a:stretch/>
        </p:blipFill>
        <p:spPr>
          <a:xfrm rot="5400000">
            <a:off x="2547895" y="1598886"/>
            <a:ext cx="777352" cy="3542282"/>
          </a:xfrm>
          <a:prstGeom prst="rect">
            <a:avLst/>
          </a:prstGeom>
          <a:ln w="12700">
            <a:noFill/>
          </a:ln>
        </p:spPr>
      </p:pic>
      <p:pic>
        <p:nvPicPr>
          <p:cNvPr id="41" name="図 40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8FC6973B-6929-154B-91C6-C160A679E5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t="851" r="67450" b="63090"/>
          <a:stretch/>
        </p:blipFill>
        <p:spPr>
          <a:xfrm rot="5400000">
            <a:off x="2504223" y="2591030"/>
            <a:ext cx="784682" cy="3472790"/>
          </a:xfrm>
          <a:prstGeom prst="rect">
            <a:avLst/>
          </a:prstGeom>
          <a:ln w="12700">
            <a:noFill/>
          </a:ln>
        </p:spPr>
      </p:pic>
      <p:pic>
        <p:nvPicPr>
          <p:cNvPr id="42" name="図 41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67DB275A-7A02-F16D-E4D2-53E1258CEC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t="53878" r="83323" b="9344"/>
          <a:stretch/>
        </p:blipFill>
        <p:spPr>
          <a:xfrm rot="5400000">
            <a:off x="2469478" y="688360"/>
            <a:ext cx="784680" cy="3542282"/>
          </a:xfrm>
          <a:prstGeom prst="rect">
            <a:avLst/>
          </a:prstGeom>
          <a:ln w="12700">
            <a:noFill/>
          </a:ln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88DFA460-7DBC-FA1A-3576-08D52C9BC2DB}"/>
              </a:ext>
            </a:extLst>
          </p:cNvPr>
          <p:cNvSpPr txBox="1"/>
          <p:nvPr/>
        </p:nvSpPr>
        <p:spPr>
          <a:xfrm>
            <a:off x="371338" y="2269904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B8CE1F4-F861-9EC2-A7B8-B5402D487746}"/>
              </a:ext>
            </a:extLst>
          </p:cNvPr>
          <p:cNvCxnSpPr>
            <a:cxnSpLocks/>
          </p:cNvCxnSpPr>
          <p:nvPr/>
        </p:nvCxnSpPr>
        <p:spPr>
          <a:xfrm>
            <a:off x="780178" y="438046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F2AC609-A8D6-3D41-1421-90B4EF93C1DA}"/>
              </a:ext>
            </a:extLst>
          </p:cNvPr>
          <p:cNvSpPr txBox="1"/>
          <p:nvPr/>
        </p:nvSpPr>
        <p:spPr>
          <a:xfrm>
            <a:off x="376912" y="3278500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94285A9-608C-7504-4D4D-2EDD77FE7494}"/>
              </a:ext>
            </a:extLst>
          </p:cNvPr>
          <p:cNvCxnSpPr>
            <a:cxnSpLocks/>
          </p:cNvCxnSpPr>
          <p:nvPr/>
        </p:nvCxnSpPr>
        <p:spPr>
          <a:xfrm>
            <a:off x="772614" y="343443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B4F3161F-5F00-73D5-94E6-F7E39EF0BD33}"/>
              </a:ext>
            </a:extLst>
          </p:cNvPr>
          <p:cNvCxnSpPr>
            <a:cxnSpLocks/>
          </p:cNvCxnSpPr>
          <p:nvPr/>
        </p:nvCxnSpPr>
        <p:spPr>
          <a:xfrm>
            <a:off x="770663" y="24257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C8445FF-BF51-8ECD-457B-26256F2B7766}"/>
              </a:ext>
            </a:extLst>
          </p:cNvPr>
          <p:cNvSpPr txBox="1"/>
          <p:nvPr/>
        </p:nvSpPr>
        <p:spPr>
          <a:xfrm>
            <a:off x="482211" y="152759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A57C6D3-3512-8E38-1849-E7F352ECBA35}"/>
              </a:ext>
            </a:extLst>
          </p:cNvPr>
          <p:cNvSpPr txBox="1"/>
          <p:nvPr/>
        </p:nvSpPr>
        <p:spPr>
          <a:xfrm>
            <a:off x="483326" y="121030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9755A554-1BB0-632E-A53D-3F27C16A3F01}"/>
              </a:ext>
            </a:extLst>
          </p:cNvPr>
          <p:cNvSpPr txBox="1"/>
          <p:nvPr/>
        </p:nvSpPr>
        <p:spPr>
          <a:xfrm>
            <a:off x="482769" y="103484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1E7065E3-4ED1-B641-4758-DE3FA95C78BD}"/>
              </a:ext>
            </a:extLst>
          </p:cNvPr>
          <p:cNvCxnSpPr>
            <a:cxnSpLocks/>
          </p:cNvCxnSpPr>
          <p:nvPr/>
        </p:nvCxnSpPr>
        <p:spPr>
          <a:xfrm>
            <a:off x="780107" y="16797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4AA0DD24-3CAD-1F47-F7E6-779DE7C3311E}"/>
              </a:ext>
            </a:extLst>
          </p:cNvPr>
          <p:cNvCxnSpPr>
            <a:cxnSpLocks/>
          </p:cNvCxnSpPr>
          <p:nvPr/>
        </p:nvCxnSpPr>
        <p:spPr>
          <a:xfrm>
            <a:off x="780106" y="13775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5361EB3C-04C0-F12C-FD14-5EBBA10E1A5C}"/>
              </a:ext>
            </a:extLst>
          </p:cNvPr>
          <p:cNvCxnSpPr>
            <a:cxnSpLocks/>
          </p:cNvCxnSpPr>
          <p:nvPr/>
        </p:nvCxnSpPr>
        <p:spPr>
          <a:xfrm>
            <a:off x="780106" y="119609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45CF9AF7-6E52-E2A4-4B60-04C061483A3B}"/>
              </a:ext>
            </a:extLst>
          </p:cNvPr>
          <p:cNvSpPr txBox="1"/>
          <p:nvPr/>
        </p:nvSpPr>
        <p:spPr>
          <a:xfrm>
            <a:off x="482758" y="42179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69BECAF-BFE5-3E26-00A4-A7AE2ED6590F}"/>
              </a:ext>
            </a:extLst>
          </p:cNvPr>
          <p:cNvSpPr txBox="1"/>
          <p:nvPr/>
        </p:nvSpPr>
        <p:spPr>
          <a:xfrm>
            <a:off x="4577581" y="4255376"/>
            <a:ext cx="813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E84B1AD-C80D-A8DD-92C3-90430DBCDDCE}"/>
              </a:ext>
            </a:extLst>
          </p:cNvPr>
          <p:cNvSpPr txBox="1"/>
          <p:nvPr/>
        </p:nvSpPr>
        <p:spPr>
          <a:xfrm>
            <a:off x="4577581" y="3210117"/>
            <a:ext cx="832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10AE05ED-A0D2-6EB2-6675-CF266CC1A483}"/>
              </a:ext>
            </a:extLst>
          </p:cNvPr>
          <p:cNvSpPr txBox="1"/>
          <p:nvPr/>
        </p:nvSpPr>
        <p:spPr>
          <a:xfrm>
            <a:off x="4577580" y="2244108"/>
            <a:ext cx="77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C5838A0-5B24-767D-7F6B-36B572D4C811}"/>
              </a:ext>
            </a:extLst>
          </p:cNvPr>
          <p:cNvSpPr txBox="1"/>
          <p:nvPr/>
        </p:nvSpPr>
        <p:spPr>
          <a:xfrm>
            <a:off x="4577581" y="1411862"/>
            <a:ext cx="1125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9C70624-3249-43BE-DC3A-E83047346FD4}"/>
              </a:ext>
            </a:extLst>
          </p:cNvPr>
          <p:cNvSpPr/>
          <p:nvPr/>
        </p:nvSpPr>
        <p:spPr>
          <a:xfrm>
            <a:off x="1312685" y="4266720"/>
            <a:ext cx="3098265" cy="3226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68C2F3EB-2EE9-E33A-0033-F19AA7DAE51C}"/>
              </a:ext>
            </a:extLst>
          </p:cNvPr>
          <p:cNvSpPr/>
          <p:nvPr/>
        </p:nvSpPr>
        <p:spPr>
          <a:xfrm>
            <a:off x="1312684" y="3183478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D8CCAB08-5606-BE45-A5E9-2CF0A85BCD76}"/>
              </a:ext>
            </a:extLst>
          </p:cNvPr>
          <p:cNvSpPr/>
          <p:nvPr/>
        </p:nvSpPr>
        <p:spPr>
          <a:xfrm>
            <a:off x="1312683" y="2171473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7807BD5-DABF-8AA4-0E49-CEAE43D383C9}"/>
              </a:ext>
            </a:extLst>
          </p:cNvPr>
          <p:cNvSpPr/>
          <p:nvPr/>
        </p:nvSpPr>
        <p:spPr>
          <a:xfrm>
            <a:off x="1312682" y="1137542"/>
            <a:ext cx="3098265" cy="7641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70F416AA-A359-9884-362A-4F12E94F45E9}"/>
              </a:ext>
            </a:extLst>
          </p:cNvPr>
          <p:cNvSpPr txBox="1"/>
          <p:nvPr/>
        </p:nvSpPr>
        <p:spPr>
          <a:xfrm>
            <a:off x="770663" y="8906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図 68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C8C83540-2738-CF00-EC72-073BE98480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-25" r="57335" b="62506"/>
          <a:stretch/>
        </p:blipFill>
        <p:spPr>
          <a:xfrm rot="5400000">
            <a:off x="2468329" y="3617865"/>
            <a:ext cx="861732" cy="3467530"/>
          </a:xfrm>
          <a:prstGeom prst="rect">
            <a:avLst/>
          </a:prstGeom>
          <a:ln w="12700">
            <a:noFill/>
          </a:ln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39DE383C-ADA1-1937-0617-F92BAEB173E8}"/>
              </a:ext>
            </a:extLst>
          </p:cNvPr>
          <p:cNvCxnSpPr>
            <a:cxnSpLocks/>
          </p:cNvCxnSpPr>
          <p:nvPr/>
        </p:nvCxnSpPr>
        <p:spPr>
          <a:xfrm>
            <a:off x="781992" y="538622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33C124F-60E2-F225-25E6-29A4B0BBE656}"/>
              </a:ext>
            </a:extLst>
          </p:cNvPr>
          <p:cNvSpPr txBox="1"/>
          <p:nvPr/>
        </p:nvSpPr>
        <p:spPr>
          <a:xfrm>
            <a:off x="484572" y="522374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7AF986D-23BB-DFBE-70EB-762CBED16E9E}"/>
              </a:ext>
            </a:extLst>
          </p:cNvPr>
          <p:cNvSpPr txBox="1"/>
          <p:nvPr/>
        </p:nvSpPr>
        <p:spPr>
          <a:xfrm>
            <a:off x="4577580" y="5207498"/>
            <a:ext cx="474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3AC43446-1976-83BA-0BC8-F314C8AADEF3}"/>
              </a:ext>
            </a:extLst>
          </p:cNvPr>
          <p:cNvSpPr/>
          <p:nvPr/>
        </p:nvSpPr>
        <p:spPr>
          <a:xfrm>
            <a:off x="1334398" y="5059681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36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C52EEA-2A45-AFA2-133A-0588C47A1A49}"/>
              </a:ext>
            </a:extLst>
          </p:cNvPr>
          <p:cNvSpPr txBox="1"/>
          <p:nvPr/>
        </p:nvSpPr>
        <p:spPr>
          <a:xfrm>
            <a:off x="2625265" y="70056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6f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E1A5B235-76A7-C3B5-1864-27D893A21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2" t="1366" r="57105" b="70178"/>
          <a:stretch/>
        </p:blipFill>
        <p:spPr>
          <a:xfrm rot="5400000">
            <a:off x="2500514" y="-318793"/>
            <a:ext cx="1117172" cy="2841887"/>
          </a:xfrm>
          <a:prstGeom prst="rect">
            <a:avLst/>
          </a:prstGeom>
          <a:ln w="12700">
            <a:noFill/>
          </a:ln>
        </p:spPr>
      </p:pic>
      <p:pic>
        <p:nvPicPr>
          <p:cNvPr id="4" name="図 3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B9B2C40D-1A5C-F3DF-BC3B-22C00BD82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9" t="3949" r="31633" b="68875"/>
          <a:stretch/>
        </p:blipFill>
        <p:spPr>
          <a:xfrm rot="5400000">
            <a:off x="2655678" y="2865616"/>
            <a:ext cx="747784" cy="2900949"/>
          </a:xfrm>
          <a:prstGeom prst="rect">
            <a:avLst/>
          </a:prstGeom>
          <a:ln w="12700">
            <a:noFill/>
          </a:ln>
        </p:spPr>
      </p:pic>
      <p:pic>
        <p:nvPicPr>
          <p:cNvPr id="5" name="図 4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C3A89C84-9195-7D29-441C-572D868E5C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 t="2713" r="89256" b="70297"/>
          <a:stretch/>
        </p:blipFill>
        <p:spPr>
          <a:xfrm rot="5400000">
            <a:off x="2776716" y="1556163"/>
            <a:ext cx="564767" cy="2841888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9DAFD28F-AD7E-B1DF-4C92-C05B8DB5F4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4" t="4137" r="23623" b="68427"/>
          <a:stretch/>
        </p:blipFill>
        <p:spPr>
          <a:xfrm rot="5400000">
            <a:off x="2592927" y="3748462"/>
            <a:ext cx="861733" cy="2912501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D80CF0D3-3446-DBDB-E081-485941E896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7" t="3406" r="11167" b="68753"/>
          <a:stretch/>
        </p:blipFill>
        <p:spPr>
          <a:xfrm rot="5400000">
            <a:off x="2636384" y="728058"/>
            <a:ext cx="845432" cy="2841888"/>
          </a:xfrm>
          <a:prstGeom prst="rect">
            <a:avLst/>
          </a:prstGeom>
          <a:ln w="12700">
            <a:noFill/>
          </a:ln>
        </p:spPr>
      </p:pic>
      <p:pic>
        <p:nvPicPr>
          <p:cNvPr id="8" name="図 7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F63F2C10-5870-293C-BD93-37B7DD091BB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1" t="3557" r="84091" b="69627"/>
          <a:stretch/>
        </p:blipFill>
        <p:spPr>
          <a:xfrm rot="5400000">
            <a:off x="2743821" y="2276830"/>
            <a:ext cx="630554" cy="2841889"/>
          </a:xfrm>
          <a:prstGeom prst="rect">
            <a:avLst/>
          </a:prstGeom>
          <a:ln w="12700">
            <a:noFill/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FA6849-26A6-FC3A-96A3-989DD41D6E48}"/>
              </a:ext>
            </a:extLst>
          </p:cNvPr>
          <p:cNvSpPr txBox="1"/>
          <p:nvPr/>
        </p:nvSpPr>
        <p:spPr>
          <a:xfrm>
            <a:off x="4496081" y="1995322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A3BE585-B027-7587-347A-212E310A62AB}"/>
              </a:ext>
            </a:extLst>
          </p:cNvPr>
          <p:cNvSpPr txBox="1"/>
          <p:nvPr/>
        </p:nvSpPr>
        <p:spPr>
          <a:xfrm>
            <a:off x="4496081" y="4169690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38AE82C-F91C-6317-CCED-1EA47957B604}"/>
              </a:ext>
            </a:extLst>
          </p:cNvPr>
          <p:cNvSpPr txBox="1"/>
          <p:nvPr/>
        </p:nvSpPr>
        <p:spPr>
          <a:xfrm>
            <a:off x="4496081" y="5069703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445E6D4-8FA8-5876-0401-DE1347F06133}"/>
              </a:ext>
            </a:extLst>
          </p:cNvPr>
          <p:cNvSpPr txBox="1"/>
          <p:nvPr/>
        </p:nvSpPr>
        <p:spPr>
          <a:xfrm>
            <a:off x="4496080" y="3569681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58BBA20-5B28-8279-FC32-717DBCA06D09}"/>
              </a:ext>
            </a:extLst>
          </p:cNvPr>
          <p:cNvSpPr txBox="1"/>
          <p:nvPr/>
        </p:nvSpPr>
        <p:spPr>
          <a:xfrm>
            <a:off x="4496080" y="6071151"/>
            <a:ext cx="47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CAF8E34-E522-6914-771B-12A006981B11}"/>
              </a:ext>
            </a:extLst>
          </p:cNvPr>
          <p:cNvSpPr txBox="1"/>
          <p:nvPr/>
        </p:nvSpPr>
        <p:spPr>
          <a:xfrm>
            <a:off x="4496081" y="1047151"/>
            <a:ext cx="1125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BB01E5-27F9-9664-919A-126F8F820FCE}"/>
              </a:ext>
            </a:extLst>
          </p:cNvPr>
          <p:cNvSpPr txBox="1"/>
          <p:nvPr/>
        </p:nvSpPr>
        <p:spPr>
          <a:xfrm>
            <a:off x="4496080" y="2885269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ATAD5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7189F40-A208-1F5C-F931-B714DE0DA0A5}"/>
              </a:ext>
            </a:extLst>
          </p:cNvPr>
          <p:cNvSpPr txBox="1"/>
          <p:nvPr/>
        </p:nvSpPr>
        <p:spPr>
          <a:xfrm>
            <a:off x="1027098" y="357553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719590A-C2C1-05C3-E4D7-4B0FEC42AE14}"/>
              </a:ext>
            </a:extLst>
          </p:cNvPr>
          <p:cNvCxnSpPr>
            <a:cxnSpLocks/>
          </p:cNvCxnSpPr>
          <p:nvPr/>
        </p:nvCxnSpPr>
        <p:spPr>
          <a:xfrm>
            <a:off x="1440271" y="212934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57410AD-F3FF-FC34-569C-ACE08370B13C}"/>
              </a:ext>
            </a:extLst>
          </p:cNvPr>
          <p:cNvSpPr txBox="1"/>
          <p:nvPr/>
        </p:nvSpPr>
        <p:spPr>
          <a:xfrm>
            <a:off x="1136220" y="511956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3D51E6B-1D04-6AB1-9EDA-8776CC069010}"/>
              </a:ext>
            </a:extLst>
          </p:cNvPr>
          <p:cNvSpPr txBox="1"/>
          <p:nvPr/>
        </p:nvSpPr>
        <p:spPr>
          <a:xfrm>
            <a:off x="1032672" y="418728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89AC828-02A8-AB91-0838-6F315E27ED7A}"/>
              </a:ext>
            </a:extLst>
          </p:cNvPr>
          <p:cNvCxnSpPr>
            <a:cxnSpLocks/>
          </p:cNvCxnSpPr>
          <p:nvPr/>
        </p:nvCxnSpPr>
        <p:spPr>
          <a:xfrm>
            <a:off x="1440271" y="434321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C5EFC917-094F-5F96-B8F6-07989759D3FD}"/>
              </a:ext>
            </a:extLst>
          </p:cNvPr>
          <p:cNvCxnSpPr>
            <a:cxnSpLocks/>
          </p:cNvCxnSpPr>
          <p:nvPr/>
        </p:nvCxnSpPr>
        <p:spPr>
          <a:xfrm>
            <a:off x="1440271" y="37313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D0A82E5-B2A4-1FF9-0227-03F280585A61}"/>
              </a:ext>
            </a:extLst>
          </p:cNvPr>
          <p:cNvSpPr txBox="1"/>
          <p:nvPr/>
        </p:nvSpPr>
        <p:spPr>
          <a:xfrm>
            <a:off x="1137971" y="123530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0E1F70C-2505-9953-8172-01610742B889}"/>
              </a:ext>
            </a:extLst>
          </p:cNvPr>
          <p:cNvSpPr txBox="1"/>
          <p:nvPr/>
        </p:nvSpPr>
        <p:spPr>
          <a:xfrm>
            <a:off x="1139086" y="86959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DEC8EF-FD81-11AD-A777-2DFE5B41AB86}"/>
              </a:ext>
            </a:extLst>
          </p:cNvPr>
          <p:cNvSpPr txBox="1"/>
          <p:nvPr/>
        </p:nvSpPr>
        <p:spPr>
          <a:xfrm>
            <a:off x="1138529" y="6379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B4A00EE-27E9-F4BF-E3E6-C5FCF3E6A683}"/>
              </a:ext>
            </a:extLst>
          </p:cNvPr>
          <p:cNvCxnSpPr>
            <a:cxnSpLocks/>
          </p:cNvCxnSpPr>
          <p:nvPr/>
        </p:nvCxnSpPr>
        <p:spPr>
          <a:xfrm>
            <a:off x="1440271" y="138746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77E8647-535B-F071-E80E-E3A15C998A42}"/>
              </a:ext>
            </a:extLst>
          </p:cNvPr>
          <p:cNvCxnSpPr>
            <a:cxnSpLocks/>
          </p:cNvCxnSpPr>
          <p:nvPr/>
        </p:nvCxnSpPr>
        <p:spPr>
          <a:xfrm>
            <a:off x="1440271" y="103687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B8C609C2-A4D5-4170-1C94-226BACA3AF54}"/>
              </a:ext>
            </a:extLst>
          </p:cNvPr>
          <p:cNvCxnSpPr>
            <a:cxnSpLocks/>
          </p:cNvCxnSpPr>
          <p:nvPr/>
        </p:nvCxnSpPr>
        <p:spPr>
          <a:xfrm>
            <a:off x="1440271" y="7992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7C17AA3-40E2-0916-BF32-31E9E69B8642}"/>
              </a:ext>
            </a:extLst>
          </p:cNvPr>
          <p:cNvSpPr txBox="1"/>
          <p:nvPr/>
        </p:nvSpPr>
        <p:spPr>
          <a:xfrm>
            <a:off x="1138518" y="197114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D029278A-B3FC-E6DF-EA5D-847463981130}"/>
              </a:ext>
            </a:extLst>
          </p:cNvPr>
          <p:cNvCxnSpPr>
            <a:cxnSpLocks/>
          </p:cNvCxnSpPr>
          <p:nvPr/>
        </p:nvCxnSpPr>
        <p:spPr>
          <a:xfrm>
            <a:off x="1440271" y="527778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5A9935-C5DC-8DFD-058A-B37DFDA7DD0A}"/>
              </a:ext>
            </a:extLst>
          </p:cNvPr>
          <p:cNvSpPr txBox="1"/>
          <p:nvPr/>
        </p:nvSpPr>
        <p:spPr>
          <a:xfrm>
            <a:off x="1033470" y="492472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001E813-9D36-4E37-E4AD-7411665BBFB7}"/>
              </a:ext>
            </a:extLst>
          </p:cNvPr>
          <p:cNvCxnSpPr>
            <a:cxnSpLocks/>
          </p:cNvCxnSpPr>
          <p:nvPr/>
        </p:nvCxnSpPr>
        <p:spPr>
          <a:xfrm>
            <a:off x="1440271" y="508065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B9A48CA-0D89-E791-08FC-011540C41265}"/>
              </a:ext>
            </a:extLst>
          </p:cNvPr>
          <p:cNvCxnSpPr>
            <a:cxnSpLocks/>
          </p:cNvCxnSpPr>
          <p:nvPr/>
        </p:nvCxnSpPr>
        <p:spPr>
          <a:xfrm>
            <a:off x="1440271" y="62346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BB7DBB9-8305-8575-9A1C-523536B54155}"/>
              </a:ext>
            </a:extLst>
          </p:cNvPr>
          <p:cNvSpPr txBox="1"/>
          <p:nvPr/>
        </p:nvSpPr>
        <p:spPr>
          <a:xfrm>
            <a:off x="1140332" y="607213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E0992CF-CBF2-24C6-7FE7-7D0059F3B6AC}"/>
              </a:ext>
            </a:extLst>
          </p:cNvPr>
          <p:cNvSpPr txBox="1"/>
          <p:nvPr/>
        </p:nvSpPr>
        <p:spPr>
          <a:xfrm>
            <a:off x="1040946" y="285055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5DBA816-84A8-1D4E-9481-B1955ECCF06E}"/>
              </a:ext>
            </a:extLst>
          </p:cNvPr>
          <p:cNvCxnSpPr>
            <a:cxnSpLocks/>
          </p:cNvCxnSpPr>
          <p:nvPr/>
        </p:nvCxnSpPr>
        <p:spPr>
          <a:xfrm>
            <a:off x="1440271" y="30063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図 35">
            <a:extLst>
              <a:ext uri="{FF2B5EF4-FFF2-40B4-BE49-F238E27FC236}">
                <a16:creationId xmlns:a16="http://schemas.microsoft.com/office/drawing/2014/main" id="{50AFCD00-37EA-43AB-1EC0-7B1B4D9E4B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5" t="11352" r="27688" b="63810"/>
          <a:stretch/>
        </p:blipFill>
        <p:spPr>
          <a:xfrm rot="16200000">
            <a:off x="2505941" y="4703776"/>
            <a:ext cx="966639" cy="2981566"/>
          </a:xfrm>
          <a:prstGeom prst="rect">
            <a:avLst/>
          </a:prstGeom>
        </p:spPr>
      </p:pic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9C24227-17F8-E601-CD51-8D06A6E26235}"/>
              </a:ext>
            </a:extLst>
          </p:cNvPr>
          <p:cNvSpPr/>
          <p:nvPr/>
        </p:nvSpPr>
        <p:spPr>
          <a:xfrm>
            <a:off x="1780927" y="5928942"/>
            <a:ext cx="236435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4A6B86FF-1C10-55F8-ADE7-6BC4E16C55C1}"/>
              </a:ext>
            </a:extLst>
          </p:cNvPr>
          <p:cNvSpPr/>
          <p:nvPr/>
        </p:nvSpPr>
        <p:spPr>
          <a:xfrm>
            <a:off x="1841616" y="4948547"/>
            <a:ext cx="2277538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DB30F30-5CCA-FC94-1B05-826D3A032CF1}"/>
              </a:ext>
            </a:extLst>
          </p:cNvPr>
          <p:cNvSpPr/>
          <p:nvPr/>
        </p:nvSpPr>
        <p:spPr>
          <a:xfrm>
            <a:off x="1838550" y="4049994"/>
            <a:ext cx="228060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282830F1-C996-35EB-6F31-CBB42282B2B3}"/>
              </a:ext>
            </a:extLst>
          </p:cNvPr>
          <p:cNvSpPr/>
          <p:nvPr/>
        </p:nvSpPr>
        <p:spPr>
          <a:xfrm>
            <a:off x="1841616" y="3567264"/>
            <a:ext cx="2277538" cy="3379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DB43A45C-2C8E-0514-2F97-9EBB61B51087}"/>
              </a:ext>
            </a:extLst>
          </p:cNvPr>
          <p:cNvSpPr/>
          <p:nvPr/>
        </p:nvSpPr>
        <p:spPr>
          <a:xfrm>
            <a:off x="1841616" y="3006384"/>
            <a:ext cx="2270298" cy="3761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08088E31-1C41-5E12-53A3-9BE8B868B676}"/>
              </a:ext>
            </a:extLst>
          </p:cNvPr>
          <p:cNvSpPr/>
          <p:nvPr/>
        </p:nvSpPr>
        <p:spPr>
          <a:xfrm>
            <a:off x="1838550" y="1980773"/>
            <a:ext cx="2364354" cy="4259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F98CC047-7971-3815-C222-7443DE26689F}"/>
              </a:ext>
            </a:extLst>
          </p:cNvPr>
          <p:cNvSpPr/>
          <p:nvPr/>
        </p:nvSpPr>
        <p:spPr>
          <a:xfrm>
            <a:off x="1876921" y="795122"/>
            <a:ext cx="2242233" cy="747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843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12710</TotalTime>
  <Words>145</Words>
  <Application>Microsoft Macintosh PowerPoint</Application>
  <PresentationFormat>A4 210 x 297 mm</PresentationFormat>
  <Paragraphs>105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26</cp:revision>
  <dcterms:created xsi:type="dcterms:W3CDTF">2021-07-21T07:41:02Z</dcterms:created>
  <dcterms:modified xsi:type="dcterms:W3CDTF">2022-10-05T10:53:28Z</dcterms:modified>
</cp:coreProperties>
</file>